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8" r:id="rId4"/>
    <p:sldId id="257" r:id="rId5"/>
    <p:sldId id="263" r:id="rId6"/>
    <p:sldId id="261" r:id="rId7"/>
    <p:sldId id="266" r:id="rId8"/>
    <p:sldId id="267" r:id="rId9"/>
    <p:sldId id="265" r:id="rId10"/>
    <p:sldId id="259" r:id="rId11"/>
    <p:sldId id="262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5A8E7-64E0-45F7-B66D-E8B9583DFDEF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DE84-CF54-4A5F-B270-233ABFE56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57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5A8E7-64E0-45F7-B66D-E8B9583DFDEF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DE84-CF54-4A5F-B270-233ABFE56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55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5A8E7-64E0-45F7-B66D-E8B9583DFDEF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DE84-CF54-4A5F-B270-233ABFE56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8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5A8E7-64E0-45F7-B66D-E8B9583DFDEF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DE84-CF54-4A5F-B270-233ABFE56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137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5A8E7-64E0-45F7-B66D-E8B9583DFDEF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DE84-CF54-4A5F-B270-233ABFE56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932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5A8E7-64E0-45F7-B66D-E8B9583DFDEF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DE84-CF54-4A5F-B270-233ABFE56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55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5A8E7-64E0-45F7-B66D-E8B9583DFDEF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DE84-CF54-4A5F-B270-233ABFE56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38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5A8E7-64E0-45F7-B66D-E8B9583DFDEF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DE84-CF54-4A5F-B270-233ABFE56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420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5A8E7-64E0-45F7-B66D-E8B9583DFDEF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DE84-CF54-4A5F-B270-233ABFE56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24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5A8E7-64E0-45F7-B66D-E8B9583DFDEF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DE84-CF54-4A5F-B270-233ABFE56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979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5A8E7-64E0-45F7-B66D-E8B9583DFDEF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DE84-CF54-4A5F-B270-233ABFE56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906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5A8E7-64E0-45F7-B66D-E8B9583DFDEF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6DE84-CF54-4A5F-B270-233ABFE563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233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jpg"/><Relationship Id="rId10" Type="http://schemas.openxmlformats.org/officeDocument/2006/relationships/image" Target="../media/image6.png"/><Relationship Id="rId4" Type="http://schemas.openxmlformats.org/officeDocument/2006/relationships/image" Target="../media/image2.jpg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11.wma"/><Relationship Id="rId7" Type="http://schemas.openxmlformats.org/officeDocument/2006/relationships/image" Target="../media/image37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11.wma"/><Relationship Id="rId9" Type="http://schemas.microsoft.com/office/2007/relationships/hdphoto" Target="../media/hdphoto2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8.png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microsoft.com/office/2007/relationships/hdphoto" Target="../media/hdphoto7.wdp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microsoft.com/office/2007/relationships/hdphoto" Target="../media/hdphoto9.wdp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microsoft.com/office/2007/relationships/hdphoto" Target="../media/hdphoto6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microsoft.com/office/2007/relationships/hdphoto" Target="../media/hdphoto12.wdp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microsoft.com/office/2007/relationships/hdphoto" Target="../media/hdphoto10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8.wdp"/><Relationship Id="rId4" Type="http://schemas.openxmlformats.org/officeDocument/2006/relationships/image" Target="../media/image18.jp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5.png"/><Relationship Id="rId18" Type="http://schemas.microsoft.com/office/2007/relationships/hdphoto" Target="../media/hdphoto1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microsoft.com/office/2007/relationships/hdphoto" Target="../media/hdphoto14.wdp"/><Relationship Id="rId17" Type="http://schemas.openxmlformats.org/officeDocument/2006/relationships/image" Target="../media/image26.png"/><Relationship Id="rId2" Type="http://schemas.openxmlformats.org/officeDocument/2006/relationships/audio" Target="../media/media7.wma"/><Relationship Id="rId16" Type="http://schemas.microsoft.com/office/2007/relationships/hdphoto" Target="../media/hdphoto12.wdp"/><Relationship Id="rId1" Type="http://schemas.microsoft.com/office/2007/relationships/media" Target="../media/media7.wma"/><Relationship Id="rId6" Type="http://schemas.microsoft.com/office/2007/relationships/hdphoto" Target="../media/hdphoto10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2.png"/><Relationship Id="rId10" Type="http://schemas.microsoft.com/office/2007/relationships/hdphoto" Target="../media/hdphoto13.wdp"/><Relationship Id="rId19" Type="http://schemas.openxmlformats.org/officeDocument/2006/relationships/image" Target="../media/image8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Relationship Id="rId14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microsoft.com/office/2007/relationships/hdphoto" Target="../media/hdphoto19.wdp"/><Relationship Id="rId17" Type="http://schemas.openxmlformats.org/officeDocument/2006/relationships/image" Target="../media/image8.png"/><Relationship Id="rId2" Type="http://schemas.openxmlformats.org/officeDocument/2006/relationships/audio" Target="../media/media8.wma"/><Relationship Id="rId16" Type="http://schemas.microsoft.com/office/2007/relationships/hdphoto" Target="../media/hdphoto21.wdp"/><Relationship Id="rId1" Type="http://schemas.microsoft.com/office/2007/relationships/media" Target="../media/media8.wma"/><Relationship Id="rId6" Type="http://schemas.microsoft.com/office/2007/relationships/hdphoto" Target="../media/hdphoto17.wdp"/><Relationship Id="rId11" Type="http://schemas.openxmlformats.org/officeDocument/2006/relationships/image" Target="../media/image30.png"/><Relationship Id="rId5" Type="http://schemas.openxmlformats.org/officeDocument/2006/relationships/image" Target="../media/image28.png"/><Relationship Id="rId15" Type="http://schemas.openxmlformats.org/officeDocument/2006/relationships/image" Target="../media/image32.png"/><Relationship Id="rId10" Type="http://schemas.microsoft.com/office/2007/relationships/hdphoto" Target="../media/hdphoto18.wdp"/><Relationship Id="rId4" Type="http://schemas.openxmlformats.org/officeDocument/2006/relationships/image" Target="../media/image27.jpg"/><Relationship Id="rId9" Type="http://schemas.openxmlformats.org/officeDocument/2006/relationships/image" Target="../media/image29.png"/><Relationship Id="rId14" Type="http://schemas.microsoft.com/office/2007/relationships/hdphoto" Target="../media/hdphoto20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4.png"/><Relationship Id="rId18" Type="http://schemas.microsoft.com/office/2007/relationships/hdphoto" Target="../media/hdphoto25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microsoft.com/office/2007/relationships/hdphoto" Target="../media/hdphoto22.wdp"/><Relationship Id="rId17" Type="http://schemas.openxmlformats.org/officeDocument/2006/relationships/image" Target="../media/image36.png"/><Relationship Id="rId2" Type="http://schemas.openxmlformats.org/officeDocument/2006/relationships/audio" Target="../media/media9.wma"/><Relationship Id="rId16" Type="http://schemas.microsoft.com/office/2007/relationships/hdphoto" Target="../media/hdphoto24.wdp"/><Relationship Id="rId20" Type="http://schemas.microsoft.com/office/2007/relationships/hdphoto" Target="../media/hdphoto9.wdp"/><Relationship Id="rId1" Type="http://schemas.microsoft.com/office/2007/relationships/media" Target="../media/media9.wma"/><Relationship Id="rId6" Type="http://schemas.microsoft.com/office/2007/relationships/hdphoto" Target="../media/hdphoto17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10" Type="http://schemas.microsoft.com/office/2007/relationships/hdphoto" Target="../media/hdphoto18.wdp"/><Relationship Id="rId19" Type="http://schemas.openxmlformats.org/officeDocument/2006/relationships/image" Target="../media/image17.png"/><Relationship Id="rId4" Type="http://schemas.openxmlformats.org/officeDocument/2006/relationships/image" Target="../media/image27.jpg"/><Relationship Id="rId9" Type="http://schemas.openxmlformats.org/officeDocument/2006/relationships/image" Target="../media/image29.png"/><Relationship Id="rId14" Type="http://schemas.microsoft.com/office/2007/relationships/hdphoto" Target="../media/hdphoto2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" y="-365275"/>
            <a:ext cx="12192000" cy="73583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579" y="3367107"/>
            <a:ext cx="3194475" cy="36490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78" b="97027" l="16667" r="8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490" y="5349875"/>
            <a:ext cx="1617127" cy="13296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42" y="5763852"/>
            <a:ext cx="779215" cy="6280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54358"/>
            <a:ext cx="722609" cy="481739"/>
          </a:xfrm>
          <a:prstGeom prst="rect">
            <a:avLst/>
          </a:prstGeom>
        </p:spPr>
      </p:pic>
      <p:pic>
        <p:nvPicPr>
          <p:cNvPr id="1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2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644" y="0"/>
            <a:ext cx="13431520" cy="77051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741" y="2957216"/>
            <a:ext cx="1749006" cy="304596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78" b="97027" l="16667" r="8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429" y="4480197"/>
            <a:ext cx="1617127" cy="1329638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6003178"/>
            <a:ext cx="487363" cy="487363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" r="2049" b="6672"/>
          <a:stretch/>
        </p:blipFill>
        <p:spPr>
          <a:xfrm>
            <a:off x="20128" y="0"/>
            <a:ext cx="12171872" cy="68736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78" b="97027" l="16667" r="8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336" y="4894265"/>
            <a:ext cx="1617127" cy="13296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453" y="1956014"/>
            <a:ext cx="2577861" cy="4207504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14245" y="5757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9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981" y="1597324"/>
            <a:ext cx="4442604" cy="4442604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8416" y="56258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0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371" y="-271065"/>
            <a:ext cx="13431520" cy="7705117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1792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3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54" b="95946" l="17556" r="81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946" y="4140679"/>
            <a:ext cx="1321940" cy="10869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" b="97000" l="24556" r="72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58" y="1751162"/>
            <a:ext cx="4779034" cy="47790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354" y="4478055"/>
            <a:ext cx="638725" cy="51484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754" y="4630455"/>
            <a:ext cx="638725" cy="51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9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2" b="9621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98" y="3108056"/>
            <a:ext cx="1177723" cy="12974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41" y="4298501"/>
            <a:ext cx="2173947" cy="16638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56" b="97556" l="10000" r="7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082" y="801514"/>
            <a:ext cx="4613083" cy="4613083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29298" y="5718669"/>
            <a:ext cx="487363" cy="4873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410" y="3597214"/>
            <a:ext cx="688097" cy="55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1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060" y="4065588"/>
            <a:ext cx="2173947" cy="1663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6" b="97556" l="10000" r="7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596" y="801514"/>
            <a:ext cx="4613083" cy="46130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92" b="95946" l="18778" r="82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039" y="3132737"/>
            <a:ext cx="1311449" cy="10783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3098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683" y="3460749"/>
            <a:ext cx="750378" cy="6048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742" y="5213940"/>
            <a:ext cx="687868" cy="515498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88488" y="47265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6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1621" r="89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814" y="3656162"/>
            <a:ext cx="1611972" cy="15774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7" y="3656162"/>
            <a:ext cx="3048000" cy="304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03" b="95811" l="18333" r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4389" y="5233627"/>
            <a:ext cx="1311446" cy="10783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692" y="5538955"/>
            <a:ext cx="701466" cy="467644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54151" y="44448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1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1621" r="89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814" y="3656162"/>
            <a:ext cx="1611972" cy="15774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7" y="3656162"/>
            <a:ext cx="3048000" cy="304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03" b="95811" l="18333" r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4389" y="5233627"/>
            <a:ext cx="1311446" cy="10783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49" y="5582727"/>
            <a:ext cx="790716" cy="4366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95" y="5736566"/>
            <a:ext cx="734628" cy="4056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799" y="5514030"/>
            <a:ext cx="701466" cy="4676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144" y="4468482"/>
            <a:ext cx="529298" cy="527649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0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54"/>
            <a:ext cx="12192000" cy="68828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4" b="90000" l="2313" r="98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117" y="3046711"/>
            <a:ext cx="2682816" cy="2850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56" b="97556" l="10000" r="7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052" y="1729984"/>
            <a:ext cx="4613083" cy="4613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92" b="9621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217" y="3910312"/>
            <a:ext cx="1177723" cy="12974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515" y="4561373"/>
            <a:ext cx="568702" cy="314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749" y="4471957"/>
            <a:ext cx="609066" cy="3363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26" y="4426978"/>
            <a:ext cx="668889" cy="539155"/>
          </a:xfrm>
          <a:prstGeom prst="rect">
            <a:avLst/>
          </a:prstGeom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92186" y="56535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1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4" b="90000" l="2313" r="98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00" y="3013352"/>
            <a:ext cx="2682816" cy="285049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56" b="97556" l="10000" r="7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93" y="1771483"/>
            <a:ext cx="4613083" cy="461308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92" b="9621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217" y="3910312"/>
            <a:ext cx="1177723" cy="129745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637" y="4438598"/>
            <a:ext cx="504952" cy="27884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411" y="4658264"/>
            <a:ext cx="289702" cy="1923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211" y="4613217"/>
            <a:ext cx="385166" cy="2126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26" y="4332257"/>
            <a:ext cx="808904" cy="6520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823" y="5062158"/>
            <a:ext cx="687868" cy="515498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57955" y="52450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3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0</Words>
  <Application>Microsoft Office PowerPoint</Application>
  <PresentationFormat>Широкоэкранный</PresentationFormat>
  <Paragraphs>0</Paragraphs>
  <Slides>12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30</cp:revision>
  <dcterms:created xsi:type="dcterms:W3CDTF">2022-04-14T06:45:17Z</dcterms:created>
  <dcterms:modified xsi:type="dcterms:W3CDTF">2022-04-17T02:55:17Z</dcterms:modified>
</cp:coreProperties>
</file>