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61" r:id="rId4"/>
    <p:sldId id="257" r:id="rId5"/>
    <p:sldId id="258" r:id="rId6"/>
    <p:sldId id="259" r:id="rId7"/>
    <p:sldId id="262" r:id="rId8"/>
    <p:sldId id="263" r:id="rId9"/>
    <p:sldId id="264" r:id="rId10"/>
    <p:sldId id="267" r:id="rId11"/>
    <p:sldId id="266" r:id="rId12"/>
    <p:sldId id="265" r:id="rId13"/>
    <p:sldId id="268" r:id="rId14"/>
    <p:sldId id="260" r:id="rId15"/>
  </p:sldIdLst>
  <p:sldSz cx="10691813" cy="7559675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5501" autoAdjust="0"/>
  </p:normalViewPr>
  <p:slideViewPr>
    <p:cSldViewPr snapToGrid="0">
      <p:cViewPr varScale="1">
        <p:scale>
          <a:sx n="77" d="100"/>
          <a:sy n="77" d="100"/>
        </p:scale>
        <p:origin x="13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A8-002A-493A-B3F6-1006F608FC53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5C72-30D9-4160-B960-9A235D08D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700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A8-002A-493A-B3F6-1006F608FC53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5C72-30D9-4160-B960-9A235D08D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16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A8-002A-493A-B3F6-1006F608FC53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5C72-30D9-4160-B960-9A235D08D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255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A8-002A-493A-B3F6-1006F608FC53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5C72-30D9-4160-B960-9A235D08D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25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A8-002A-493A-B3F6-1006F608FC53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5C72-30D9-4160-B960-9A235D08D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18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A8-002A-493A-B3F6-1006F608FC53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5C72-30D9-4160-B960-9A235D08D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471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A8-002A-493A-B3F6-1006F608FC53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5C72-30D9-4160-B960-9A235D08D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0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A8-002A-493A-B3F6-1006F608FC53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5C72-30D9-4160-B960-9A235D08D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528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A8-002A-493A-B3F6-1006F608FC53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5C72-30D9-4160-B960-9A235D08D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01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A8-002A-493A-B3F6-1006F608FC53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5C72-30D9-4160-B960-9A235D08D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614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A8-002A-493A-B3F6-1006F608FC53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5C72-30D9-4160-B960-9A235D08D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501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9CAA8-002A-493A-B3F6-1006F608FC53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E5C72-30D9-4160-B960-9A235D08D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90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" y="-1"/>
            <a:ext cx="10691813" cy="6826686"/>
          </a:xfrm>
          <a:blipFill>
            <a:blip r:embed="rId2">
              <a:alphaModFix amt="87000"/>
            </a:blip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ru-RU" b="1" i="1" dirty="0" smtClean="0"/>
              <a:t>Картотека</a:t>
            </a:r>
            <a:br>
              <a:rPr lang="ru-RU" b="1" i="1" dirty="0" smtClean="0"/>
            </a:br>
            <a:r>
              <a:rPr lang="ru-RU" b="1" i="1" dirty="0" smtClean="0"/>
              <a:t> </a:t>
            </a:r>
            <a:r>
              <a:rPr lang="ru-RU" b="1" i="1" dirty="0"/>
              <a:t>игр по физическому 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развитию </a:t>
            </a:r>
            <a:br>
              <a:rPr lang="ru-RU" b="1" i="1" dirty="0" smtClean="0"/>
            </a:br>
            <a:r>
              <a:rPr lang="ru-RU" b="1" i="1" dirty="0" smtClean="0"/>
              <a:t>в </a:t>
            </a:r>
            <a:r>
              <a:rPr lang="ru-RU" b="1" i="1" dirty="0"/>
              <a:t>средней группе.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    </a:t>
            </a:r>
            <a:r>
              <a:rPr lang="ru-RU" sz="1984" dirty="0" smtClean="0"/>
              <a:t>Выполнила </a:t>
            </a:r>
            <a:r>
              <a:rPr lang="ru-RU" sz="1984" dirty="0"/>
              <a:t>инструктор по физкультуре:</a:t>
            </a:r>
            <a:br>
              <a:rPr lang="ru-RU" sz="1984" dirty="0"/>
            </a:br>
            <a:r>
              <a:rPr lang="ru-RU" sz="1984" dirty="0"/>
              <a:t>                                                                                                   </a:t>
            </a:r>
            <a:r>
              <a:rPr lang="ru-RU" sz="1984" dirty="0" smtClean="0"/>
              <a:t>Москвитина </a:t>
            </a:r>
            <a:r>
              <a:rPr lang="ru-RU" sz="1984" dirty="0"/>
              <a:t>О.Л</a:t>
            </a:r>
            <a:r>
              <a:rPr lang="ru-RU" sz="1543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5589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5676" y="197337"/>
            <a:ext cx="9839525" cy="7362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rgbClr val="000000"/>
                </a:solidFill>
                <a:latin typeface="Arial Black" panose="020B0A04020102020204" pitchFamily="34" charset="0"/>
              </a:rPr>
              <a:t>«Птички и птенчики»</a:t>
            </a:r>
            <a:endParaRPr lang="ru-RU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Описание: Перед самым началом игры воспитатель рисует на полу круги. </a:t>
            </a:r>
            <a:endParaRPr lang="ru-RU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Это 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будут «гнезда» для птенчиков. Одно «гнездо» для одной только группы. </a:t>
            </a:r>
            <a:endParaRPr lang="ru-RU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Дети 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делятся на 3-4 группы и расходятся по своим «гнездам». </a:t>
            </a:r>
            <a:endParaRPr lang="ru-RU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В 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каждой группе выбирается «птичка — мать</a:t>
            </a: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».</a:t>
            </a: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Воспитатель дает команду «полетели». </a:t>
            </a: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«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Птенчики» выходят из своих домиков и «летают</a:t>
            </a: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»</a:t>
            </a: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(машут руками, имитируя крылья, и ходят). «Птички – матери» </a:t>
            </a:r>
            <a:endParaRPr lang="ru-RU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тоже 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«вылетают» из своих гнезд, </a:t>
            </a:r>
            <a:endParaRPr lang="ru-RU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но 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держаться подальше от остальных детей</a:t>
            </a: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Они изображают поиск корма, т. е. червячков.  Звучит сигнал «домой». </a:t>
            </a:r>
            <a:endParaRPr lang="ru-RU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Птички-матери 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возвращаются в гнезда и зовут своих птенцов. </a:t>
            </a:r>
            <a:endParaRPr lang="ru-RU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Те 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вновь усаживаются в «гнезда» и </a:t>
            </a: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птичка-мать</a:t>
            </a: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начинает кормить своих детей. </a:t>
            </a:r>
            <a:endParaRPr lang="ru-RU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 Игра повторяется заново и так 3-4 раза.</a:t>
            </a:r>
          </a:p>
        </p:txBody>
      </p:sp>
    </p:spTree>
    <p:extLst>
      <p:ext uri="{BB962C8B-B14F-4D97-AF65-F5344CB8AC3E}">
        <p14:creationId xmlns:p14="http://schemas.microsoft.com/office/powerpoint/2010/main" val="275305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925825" y="377984"/>
            <a:ext cx="1229147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>
                <a:solidFill>
                  <a:srgbClr val="000000"/>
                </a:solidFill>
                <a:latin typeface="Arial Black" panose="020B0A04020102020204" pitchFamily="34" charset="0"/>
              </a:rPr>
              <a:t>«Найди свой цвет»</a:t>
            </a:r>
            <a:endParaRPr lang="ru-RU" sz="1600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Описание: Воспитатель делит детей на 4 группы и раздает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им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флажки разных цветов: желтые, красные</a:t>
            </a: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синие и зеленые</a:t>
            </a: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Каждая группа уходит на свое специально отведенное место</a:t>
            </a: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Затем воспитатель устанавливает по одному флажку тех же цветов,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что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и у детей, в противоположные углы.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Дается сигнал «идите гулять»,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после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которого </a:t>
            </a: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дети расходятся по </a:t>
            </a: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комнате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и гуляют.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Как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только они услышат команду «найди свой цвет»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сразу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же подбегают каждый к своему флажку,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по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цвету совпадающему с флажком в их руке.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 В это время воспитатель внимательно наблюдает какая группа быстрее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всех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собралась возле соответствующего флажка</a:t>
            </a: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Самые первые – это и есть победители.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Продолжительность игры должна быть не больше 5 минут.</a:t>
            </a:r>
          </a:p>
        </p:txBody>
      </p:sp>
    </p:spTree>
    <p:extLst>
      <p:ext uri="{BB962C8B-B14F-4D97-AF65-F5344CB8AC3E}">
        <p14:creationId xmlns:p14="http://schemas.microsoft.com/office/powerpoint/2010/main" val="3167516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8112" y="391983"/>
            <a:ext cx="9379597" cy="6962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984" b="1" dirty="0">
                <a:solidFill>
                  <a:srgbClr val="000000"/>
                </a:solidFill>
                <a:latin typeface="Arial Black" panose="020B0A04020102020204" pitchFamily="34" charset="0"/>
              </a:rPr>
              <a:t>«Охотники и утки»</a:t>
            </a:r>
            <a:endParaRPr lang="ru-RU" sz="1984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  <a:t>Цель. Воспитывать организованность, внимание, умение управлять своими движениями.</a:t>
            </a:r>
            <a:b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  <a:t>Упражнять детей в метании мяча в движущуюся цель.</a:t>
            </a:r>
            <a:b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  <a:t>Развивать глазомер, глазодвигательные функции, фиксацию взора.</a:t>
            </a:r>
          </a:p>
          <a:p>
            <a:pPr algn="ctr">
              <a:lnSpc>
                <a:spcPct val="150000"/>
              </a:lnSpc>
            </a:pPr>
            <a: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  <a:t>Описание. Игроки одной команды «охотники» становятся за линией круга _(вокруг озера), а игроки другой команды «утки», располагаются в круге (на озере). Охотники стреляют в «уток» (кидают маленькие мячики). Утки перемещаются в пределах круга. Подбитая «утка» покидает озеро. Игра продолжается до тех пор, пока все «утки» не будут подбиты. После этого команды меняются ролями.</a:t>
            </a:r>
          </a:p>
          <a:p>
            <a:pPr algn="ctr">
              <a:lnSpc>
                <a:spcPct val="150000"/>
              </a:lnSpc>
            </a:pPr>
            <a:r>
              <a:rPr lang="ru-RU" sz="1984" dirty="0">
                <a:latin typeface="Arial Black" panose="020B0A04020102020204" pitchFamily="34" charset="0"/>
              </a:rPr>
              <a:t/>
            </a:r>
            <a:br>
              <a:rPr lang="ru-RU" sz="1984" dirty="0">
                <a:latin typeface="Arial Black" panose="020B0A04020102020204" pitchFamily="34" charset="0"/>
              </a:rPr>
            </a:br>
            <a:endParaRPr lang="ru-RU" sz="1984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757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84562"/>
            <a:ext cx="1059160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>
                <a:solidFill>
                  <a:srgbClr val="000000"/>
                </a:solidFill>
                <a:latin typeface="Arial Black" panose="020B0A04020102020204" pitchFamily="34" charset="0"/>
              </a:rPr>
              <a:t>«Цветные автомобили»</a:t>
            </a:r>
            <a:endParaRPr lang="ru-RU" sz="1600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Описание: Дети рассаживаются вдоль стены на стульчики</a:t>
            </a: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Их назначают «автомобилями».  Каждому раздаются флажки разных цветов.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Воспитатель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встает перед детьми и держит в руке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по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одному флажку тех же цветов</a:t>
            </a: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что и у детей. Воспитатель поднимает вверх любой флажок,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например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, красный. Это сигнал для «автомобилей»,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что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пора выезжать из своих «гаражей</a:t>
            </a: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».</a:t>
            </a: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Дети, у кого красный флажок встают и ходят по комнате,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при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этом гудят, изображая автомобиль.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Воспитатель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опускает флажок</a:t>
            </a: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«Автомобили» сразу же останавливаются и не двигаются с места</a:t>
            </a: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Звучит команда «пора домой». «Автомобили» разъезжаются каждый на свое место</a:t>
            </a: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Воспитатель опять поднимает флажок,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но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уже другого цвета и игра продолжается – выезжают другие «автомобили</a:t>
            </a: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».</a:t>
            </a: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В эту игру можно играть не более 6 минут!</a:t>
            </a:r>
          </a:p>
        </p:txBody>
      </p:sp>
    </p:spTree>
    <p:extLst>
      <p:ext uri="{BB962C8B-B14F-4D97-AF65-F5344CB8AC3E}">
        <p14:creationId xmlns:p14="http://schemas.microsoft.com/office/powerpoint/2010/main" val="1995448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64695" y="216568"/>
            <a:ext cx="11434350" cy="6504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3972" algn="ctr">
              <a:lnSpc>
                <a:spcPct val="150000"/>
              </a:lnSpc>
            </a:pPr>
            <a:endParaRPr lang="ru-RU" sz="1984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marL="503972" algn="ctr">
              <a:lnSpc>
                <a:spcPct val="150000"/>
              </a:lnSpc>
            </a:pPr>
            <a:r>
              <a:rPr lang="ru-RU" sz="1984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«</a:t>
            </a:r>
            <a:r>
              <a:rPr lang="ru-RU" sz="1984" b="1" dirty="0">
                <a:solidFill>
                  <a:srgbClr val="000000"/>
                </a:solidFill>
                <a:latin typeface="Arial Black" panose="020B0A04020102020204" pitchFamily="34" charset="0"/>
              </a:rPr>
              <a:t>Меткие стрелки»</a:t>
            </a:r>
            <a:endParaRPr lang="ru-RU" sz="1984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  <a:t>Цель. Воспитывать выдержку и дисциплинированность.</a:t>
            </a:r>
            <a:b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  <a:t>Совершенствовать навыки в бросании мяча в вертикальную цель.</a:t>
            </a:r>
            <a:b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  <a:t>Развивать глазомер, глазодвигательные функции, фиксацию взора.</a:t>
            </a:r>
          </a:p>
          <a:p>
            <a:pPr algn="ctr">
              <a:lnSpc>
                <a:spcPct val="150000"/>
              </a:lnSpc>
            </a:pPr>
            <a: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  <a:t>Оборудование: мячи по количеству детей.</a:t>
            </a:r>
          </a:p>
          <a:p>
            <a:pPr algn="ctr">
              <a:lnSpc>
                <a:spcPct val="150000"/>
              </a:lnSpc>
            </a:pPr>
            <a: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  <a:t>Описание. Детям раздают мячи. </a:t>
            </a:r>
            <a:endParaRPr lang="ru-RU" sz="1984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984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Воспитатель </a:t>
            </a:r>
            <a: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  <a:t>вместе с детьми произносит:</a:t>
            </a:r>
          </a:p>
          <a:p>
            <a:pPr algn="ctr">
              <a:lnSpc>
                <a:spcPct val="150000"/>
              </a:lnSpc>
            </a:pPr>
            <a: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  <a:t>Крепки руки, меток глаз.</a:t>
            </a:r>
            <a:b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  <a:t>Трудно армии без нас.</a:t>
            </a:r>
            <a:b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  <a:t>В цель мячи кидаем –</a:t>
            </a:r>
            <a:b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984" dirty="0">
                <a:solidFill>
                  <a:srgbClr val="000000"/>
                </a:solidFill>
                <a:latin typeface="Arial Black" panose="020B0A04020102020204" pitchFamily="34" charset="0"/>
              </a:rPr>
              <a:t>Точно попадаем.</a:t>
            </a:r>
          </a:p>
          <a:p>
            <a:pPr>
              <a:lnSpc>
                <a:spcPct val="150000"/>
              </a:lnSpc>
            </a:pPr>
            <a:r>
              <a:rPr lang="ru-RU" sz="1984" dirty="0">
                <a:latin typeface="Arial Black" panose="020B0A04020102020204" pitchFamily="34" charset="0"/>
              </a:rPr>
              <a:t/>
            </a:r>
            <a:br>
              <a:rPr lang="ru-RU" sz="1984" dirty="0">
                <a:latin typeface="Arial Black" panose="020B0A04020102020204" pitchFamily="34" charset="0"/>
              </a:rPr>
            </a:br>
            <a:endParaRPr lang="ru-RU" sz="1984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15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553453"/>
            <a:ext cx="10691813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1986" algn="ctr">
              <a:lnSpc>
                <a:spcPct val="150000"/>
              </a:lnSpc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Arial Black" panose="020B0A04020102020204" pitchFamily="34" charset="0"/>
              </a:rPr>
              <a:t>«Зайчата»</a:t>
            </a:r>
            <a:endParaRPr lang="ru-RU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Цель. Воспитывать умение подчиняться правилам игры.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Развивать быстроту реакции, ловкость, скорость, внимание.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Развивать ритмичной, выразительной речи и координации движений.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Развивать ориентировку в пространстве.</a:t>
            </a:r>
          </a:p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Описание. Воспитатель считалкой выбирает одного ребенка, </a:t>
            </a:r>
            <a:endParaRPr lang="ru-RU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который 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будет выполнять роль Волка. Остальные дети – Зайчата. </a:t>
            </a:r>
            <a:endParaRPr lang="ru-RU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Дети 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идут к логову Волка, произнося: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Мы. Зайчата смелые,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Не боимся волка.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Спит зубастый серый волк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Под высокой елкой. ( волк просыпается и старается поймать зайчат)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Мы, зайчата, не просты: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Разбежались под кусты. (дети бегут за стулья)</a:t>
            </a:r>
          </a:p>
        </p:txBody>
      </p:sp>
    </p:spTree>
    <p:extLst>
      <p:ext uri="{BB962C8B-B14F-4D97-AF65-F5344CB8AC3E}">
        <p14:creationId xmlns:p14="http://schemas.microsoft.com/office/powerpoint/2010/main" val="3361740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2114" y="742560"/>
            <a:ext cx="10189699" cy="681083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503972" algn="ctr">
              <a:lnSpc>
                <a:spcPct val="150000"/>
              </a:lnSpc>
            </a:pPr>
            <a:r>
              <a:rPr lang="ru-RU" sz="2205" dirty="0">
                <a:latin typeface="Arial Black" panose="020B0A04020102020204" pitchFamily="34" charset="0"/>
              </a:rPr>
              <a:t>«Салют»</a:t>
            </a:r>
          </a:p>
          <a:p>
            <a:pPr algn="ctr">
              <a:lnSpc>
                <a:spcPct val="150000"/>
              </a:lnSpc>
            </a:pPr>
            <a:r>
              <a:rPr lang="ru-RU" sz="2205" dirty="0">
                <a:latin typeface="Arial Black" panose="020B0A04020102020204" pitchFamily="34" charset="0"/>
              </a:rPr>
              <a:t>Цель. Воспитывать самостоятельность.</a:t>
            </a:r>
            <a:br>
              <a:rPr lang="ru-RU" sz="2205" dirty="0">
                <a:latin typeface="Arial Black" panose="020B0A04020102020204" pitchFamily="34" charset="0"/>
              </a:rPr>
            </a:br>
            <a:r>
              <a:rPr lang="ru-RU" sz="2205" dirty="0">
                <a:latin typeface="Arial Black" panose="020B0A04020102020204" pitchFamily="34" charset="0"/>
              </a:rPr>
              <a:t>Упражнять детей в подбрасывании мяча снизу вверх и умении ловить его двумя руками.</a:t>
            </a:r>
            <a:br>
              <a:rPr lang="ru-RU" sz="2205" dirty="0">
                <a:latin typeface="Arial Black" panose="020B0A04020102020204" pitchFamily="34" charset="0"/>
              </a:rPr>
            </a:br>
            <a:r>
              <a:rPr lang="ru-RU" sz="2205" dirty="0">
                <a:latin typeface="Arial Black" panose="020B0A04020102020204" pitchFamily="34" charset="0"/>
              </a:rPr>
              <a:t>Развивать глазодвигательные функции, фиксацию взора.</a:t>
            </a:r>
          </a:p>
          <a:p>
            <a:pPr algn="ctr">
              <a:lnSpc>
                <a:spcPct val="150000"/>
              </a:lnSpc>
            </a:pPr>
            <a:r>
              <a:rPr lang="ru-RU" sz="2205" dirty="0">
                <a:latin typeface="Arial Black" panose="020B0A04020102020204" pitchFamily="34" charset="0"/>
              </a:rPr>
              <a:t>Оборудование: мячи по количеству детей.</a:t>
            </a:r>
          </a:p>
          <a:p>
            <a:pPr algn="ctr">
              <a:lnSpc>
                <a:spcPct val="150000"/>
              </a:lnSpc>
            </a:pPr>
            <a:r>
              <a:rPr lang="ru-RU" sz="2205" dirty="0">
                <a:latin typeface="Arial Black" panose="020B0A04020102020204" pitchFamily="34" charset="0"/>
              </a:rPr>
              <a:t>Описание. Детям раздают мячи разных цветов. Воспитатель вместе с детьми произносит:</a:t>
            </a:r>
            <a:br>
              <a:rPr lang="ru-RU" sz="2205" dirty="0">
                <a:latin typeface="Arial Black" panose="020B0A04020102020204" pitchFamily="34" charset="0"/>
              </a:rPr>
            </a:br>
            <a:r>
              <a:rPr lang="ru-RU" sz="2205" dirty="0">
                <a:latin typeface="Arial Black" panose="020B0A04020102020204" pitchFamily="34" charset="0"/>
              </a:rPr>
              <a:t>Это не хлопушки:</a:t>
            </a:r>
            <a:br>
              <a:rPr lang="ru-RU" sz="2205" dirty="0">
                <a:latin typeface="Arial Black" panose="020B0A04020102020204" pitchFamily="34" charset="0"/>
              </a:rPr>
            </a:br>
            <a:r>
              <a:rPr lang="ru-RU" sz="2205" dirty="0">
                <a:latin typeface="Arial Black" panose="020B0A04020102020204" pitchFamily="34" charset="0"/>
              </a:rPr>
              <a:t>Выстрелили пушки.</a:t>
            </a:r>
            <a:br>
              <a:rPr lang="ru-RU" sz="2205" dirty="0">
                <a:latin typeface="Arial Black" panose="020B0A04020102020204" pitchFamily="34" charset="0"/>
              </a:rPr>
            </a:br>
            <a:r>
              <a:rPr lang="ru-RU" sz="2205" dirty="0">
                <a:latin typeface="Arial Black" panose="020B0A04020102020204" pitchFamily="34" charset="0"/>
              </a:rPr>
              <a:t>Люди пляшут и поют.</a:t>
            </a:r>
            <a:br>
              <a:rPr lang="ru-RU" sz="2205" dirty="0">
                <a:latin typeface="Arial Black" panose="020B0A04020102020204" pitchFamily="34" charset="0"/>
              </a:rPr>
            </a:br>
            <a:r>
              <a:rPr lang="ru-RU" sz="2205" dirty="0">
                <a:latin typeface="Arial Black" panose="020B0A04020102020204" pitchFamily="34" charset="0"/>
              </a:rPr>
              <a:t>В небе – праздничный салют!</a:t>
            </a:r>
          </a:p>
          <a:p>
            <a:r>
              <a:rPr lang="ru-RU" sz="1984" dirty="0"/>
              <a:t/>
            </a:r>
            <a:br>
              <a:rPr lang="ru-RU" sz="1984" dirty="0"/>
            </a:br>
            <a:endParaRPr lang="ru-RU" sz="1984" dirty="0"/>
          </a:p>
        </p:txBody>
      </p:sp>
    </p:spTree>
    <p:extLst>
      <p:ext uri="{BB962C8B-B14F-4D97-AF65-F5344CB8AC3E}">
        <p14:creationId xmlns:p14="http://schemas.microsoft.com/office/powerpoint/2010/main" val="948818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5573" y="301447"/>
            <a:ext cx="10246290" cy="7986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3972" algn="ctr">
              <a:lnSpc>
                <a:spcPct val="150000"/>
              </a:lnSpc>
            </a:pPr>
            <a:endParaRPr lang="ru-RU" b="1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marL="503972" algn="ctr">
              <a:lnSpc>
                <a:spcPct val="150000"/>
              </a:lnSpc>
            </a:pPr>
            <a:r>
              <a:rPr lang="ru-RU" b="1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«</a:t>
            </a:r>
            <a:r>
              <a:rPr lang="ru-RU" b="1" dirty="0">
                <a:solidFill>
                  <a:srgbClr val="000000"/>
                </a:solidFill>
                <a:latin typeface="Arial Black" panose="020B0A04020102020204" pitchFamily="34" charset="0"/>
              </a:rPr>
              <a:t>Пастух и кровы»</a:t>
            </a:r>
            <a:endParaRPr lang="ru-RU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Цель. Воспитывать выдержку и дисциплинированность.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Совершенствовать навыки ползания на четвереньках.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Развивать ориентировку в пространстве.</a:t>
            </a:r>
          </a:p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Описание. Воспитатель – Пастух, дети – коровы. </a:t>
            </a:r>
            <a:endParaRPr lang="ru-RU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Дети 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на четвереньках ползут к Пастуху, который в это время произносит:</a:t>
            </a:r>
          </a:p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Милые коровушки,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Белые головушки!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Злой колдун здесь побывал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И коров заколдовал.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На зеленом на лугу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Я буренкам помогу.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Будут все коровы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Веселы, здоровы.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Дети изображают коров, мычат. Они приближаются к Пастуху. </a:t>
            </a:r>
            <a:endParaRPr lang="ru-RU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Он 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касается их рукой, расколдовывая, после чего дети пляшут.</a:t>
            </a:r>
          </a:p>
          <a:p>
            <a:pPr algn="ctr">
              <a:lnSpc>
                <a:spcPct val="150000"/>
              </a:lnSpc>
            </a:pPr>
            <a:r>
              <a:rPr lang="ru-RU" dirty="0">
                <a:latin typeface="Arial Black" panose="020B0A04020102020204" pitchFamily="34" charset="0"/>
              </a:rPr>
              <a:t/>
            </a:r>
            <a:br>
              <a:rPr lang="ru-RU" dirty="0">
                <a:latin typeface="Arial Black" panose="020B0A04020102020204" pitchFamily="34" charset="0"/>
              </a:rPr>
            </a:br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227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7682" y="1252603"/>
            <a:ext cx="10434181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1986" algn="ctr">
              <a:lnSpc>
                <a:spcPct val="150000"/>
              </a:lnSpc>
            </a:pPr>
            <a:r>
              <a:rPr lang="ru-RU" b="1" dirty="0">
                <a:solidFill>
                  <a:srgbClr val="000000"/>
                </a:solidFill>
                <a:latin typeface="Arial Black" panose="020B0A04020102020204" pitchFamily="34" charset="0"/>
              </a:rPr>
              <a:t>«Лошадки»</a:t>
            </a:r>
            <a:endParaRPr lang="ru-RU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Цель. Воспитывать доброжелательное отношение к участникам игры.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Развивать навыки бега в среднем темпе.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Отрабатывать произношение звука – «ц» .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Развивать ориентировку в пространстве.</a:t>
            </a:r>
          </a:p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Описание: Дети бегают  по площадке, изображая лошадей.</a:t>
            </a:r>
          </a:p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Цок, цок, цок –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Цокают копытца.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Бегают лошадки,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Им воды б напиться.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Топ, топ, топ –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Перешли они в галоп.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К речке быстро прибежали,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Весело заржали!</a:t>
            </a:r>
            <a:b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Тпру!</a:t>
            </a:r>
          </a:p>
        </p:txBody>
      </p:sp>
    </p:spTree>
    <p:extLst>
      <p:ext uri="{BB962C8B-B14F-4D97-AF65-F5344CB8AC3E}">
        <p14:creationId xmlns:p14="http://schemas.microsoft.com/office/powerpoint/2010/main" val="417370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7890" y="1063955"/>
            <a:ext cx="102462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1986" algn="ctr">
              <a:lnSpc>
                <a:spcPct val="150000"/>
              </a:lnSpc>
            </a:pPr>
            <a:r>
              <a:rPr lang="ru-RU" sz="1600" b="1" dirty="0">
                <a:solidFill>
                  <a:srgbClr val="000000"/>
                </a:solidFill>
                <a:latin typeface="Arial Black" panose="020B0A04020102020204" pitchFamily="34" charset="0"/>
              </a:rPr>
              <a:t>«Ручеек»</a:t>
            </a:r>
            <a:endParaRPr lang="ru-RU" sz="1600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Цель. Воспитывать доброжелательное отношение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к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участникам игры.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Развивать умение ползать между предметами, пролезать под препятствиями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(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высота – 50см.), не задевая предметы.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Развивать ориентировку в пространстве, зрительное восприятие предметов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окружающей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действительности.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Описание. Дети строятся в колонну и имитируют ручеек и произносят слова: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Ручеек течет, журча,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Камни огибает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Так водичка ключа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В речку попадает.</a:t>
            </a:r>
          </a:p>
        </p:txBody>
      </p:sp>
    </p:spTree>
    <p:extLst>
      <p:ext uri="{BB962C8B-B14F-4D97-AF65-F5344CB8AC3E}">
        <p14:creationId xmlns:p14="http://schemas.microsoft.com/office/powerpoint/2010/main" val="6524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2839" y="139994"/>
            <a:ext cx="9820406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3972" algn="ctr">
              <a:lnSpc>
                <a:spcPct val="150000"/>
              </a:lnSpc>
            </a:pPr>
            <a:r>
              <a:rPr lang="ru-RU" sz="1600" b="1" dirty="0">
                <a:solidFill>
                  <a:srgbClr val="000000"/>
                </a:solidFill>
                <a:latin typeface="Arial Black" panose="020B0A04020102020204" pitchFamily="34" charset="0"/>
              </a:rPr>
              <a:t>«Крокодилы»</a:t>
            </a:r>
            <a:endParaRPr lang="ru-RU" sz="1600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Цель. Воспитывать доброжелательное </a:t>
            </a: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отношение</a:t>
            </a: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к участникам игры.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Развивать умение пролезать в обруч</a:t>
            </a: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лазать по наклонной лесенке, действовать в соответствии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со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словами текста.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Оборудование: веревка, обруч, лесенка.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Описание. Дети выполняют упражнения.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Жили в долине Нила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Три больших крокодила.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Звали их так: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Мик, Мок, мак.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Мик ползать любил, как любой крокодил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Любопытный Мок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Пролезал куда мог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А ловкий Мак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По горам бродил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Такой смельчак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Этот был крокодил.</a:t>
            </a:r>
          </a:p>
        </p:txBody>
      </p:sp>
    </p:spTree>
    <p:extLst>
      <p:ext uri="{BB962C8B-B14F-4D97-AF65-F5344CB8AC3E}">
        <p14:creationId xmlns:p14="http://schemas.microsoft.com/office/powerpoint/2010/main" val="331457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4379" y="685800"/>
            <a:ext cx="10190747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>
                <a:solidFill>
                  <a:srgbClr val="000000"/>
                </a:solidFill>
                <a:latin typeface="Arial Black" panose="020B0A04020102020204" pitchFamily="34" charset="0"/>
              </a:rPr>
              <a:t>«Хитрый лис»</a:t>
            </a:r>
            <a:endParaRPr lang="ru-RU" sz="1600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Цель.  Воспитывать доброжелательное отношение к участникам игры.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Упражнять в лазании по гимнастической стенке.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Закреплять умение согласовывать движения со словами.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Формирование осторожность и осмотрительность на гимнастической стенке.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Оборудование: гимнастическая стенка, шапочки кур и лисицы.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Описание. Дети выполняют движения проговаривая слова: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В огороде, во дворе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Курицы гуляли.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Зёрнышки клевали,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Червячка искали. (дети ходят, имитируя движения кур)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Вдруг откуда ни возьмись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Появился хитрый лис.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Куры быстро н насест!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А не то всех вас он съест! (дети бегают и забираются на гимнастическую стенку).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Arial Black" panose="020B0A04020102020204" pitchFamily="34" charset="0"/>
              </a:rPr>
              <a:t/>
            </a:r>
            <a:br>
              <a:rPr lang="ru-RU" sz="1600" dirty="0">
                <a:latin typeface="Arial Black" panose="020B0A04020102020204" pitchFamily="34" charset="0"/>
              </a:rPr>
            </a:br>
            <a:endParaRPr lang="ru-RU" sz="1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15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0834" y="885368"/>
            <a:ext cx="1002082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>
                <a:solidFill>
                  <a:srgbClr val="000000"/>
                </a:solidFill>
                <a:latin typeface="Arial Black" panose="020B0A04020102020204" pitchFamily="34" charset="0"/>
              </a:rPr>
              <a:t>«Собираем урожай»</a:t>
            </a:r>
            <a:endParaRPr lang="ru-RU" sz="1600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Цель. Воспитывать выдержку и дисциплинированность.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Упражнять в метании мяча в горизонтальную цель левой и правой руками.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Развивать глазомер, глазодвигательные функции, фиксацию взора.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Оборудование: корзинки, маленькие мячи двух цветов.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Описание. На расстоянии 2 м. от детей стоят корзинки, рядом с детьми лежат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маленькие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мячи двух цветов. Воспитатель объясняет детям, что они – зайцы, </a:t>
            </a:r>
            <a:endParaRPr lang="ru-RU" sz="160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а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мячи – это овощи, которые нужно собрать в корзинки.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Соберут зайчата ловко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С грядок сочную морковку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И хрустящую капусту.</a:t>
            </a:r>
            <a:b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В огороде будет пусто.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По очереди дети бросают мячи «овощи» в корзинку: левой рукой – «морковку</a:t>
            </a: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»,</a:t>
            </a:r>
          </a:p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Black" panose="020B0A04020102020204" pitchFamily="34" charset="0"/>
              </a:rPr>
              <a:t>а правой – «капусту».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latin typeface="Arial Black" panose="020B0A04020102020204" pitchFamily="34" charset="0"/>
              </a:rPr>
              <a:t/>
            </a:r>
            <a:br>
              <a:rPr lang="ru-RU" sz="1600" dirty="0">
                <a:latin typeface="Arial Black" panose="020B0A04020102020204" pitchFamily="34" charset="0"/>
              </a:rPr>
            </a:br>
            <a:endParaRPr lang="ru-RU" sz="1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604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88</Words>
  <Application>Microsoft Office PowerPoint</Application>
  <PresentationFormat>Произвольный</PresentationFormat>
  <Paragraphs>116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Times New Roman</vt:lpstr>
      <vt:lpstr>Тема Office</vt:lpstr>
      <vt:lpstr>Картотека  игр по физическому  развитию  в средней группе.                                  Выполнила инструктор по физкультуре:                                                                                                    Москвитина О.Л.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11</cp:revision>
  <cp:lastPrinted>2022-08-26T04:05:14Z</cp:lastPrinted>
  <dcterms:created xsi:type="dcterms:W3CDTF">2022-08-25T07:31:50Z</dcterms:created>
  <dcterms:modified xsi:type="dcterms:W3CDTF">2022-08-26T04:14:49Z</dcterms:modified>
</cp:coreProperties>
</file>