
<file path=[Content_Types].xml><?xml version="1.0" encoding="utf-8"?>
<Types xmlns="http://schemas.openxmlformats.org/package/2006/content-types">
  <Default Extension="jpeg" ContentType="image/jpeg"/>
  <Default Extension="mp3" ContentType="audio/mpeg"/>
  <Default Extension="png" ContentType="image/png"/>
  <Default Extension="rels" ContentType="application/vnd.openxmlformats-package.relationships+xml"/>
  <Default Extension="wav" ContentType="audio/wav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59" r:id="rId1"/>
  </p:sldMasterIdLst>
  <p:notesMasterIdLst>
    <p:notesMasterId r:id="rId48"/>
  </p:notesMasterIdLst>
  <p:sldIdLst>
    <p:sldId id="256" r:id="rId2"/>
    <p:sldId id="257" r:id="rId3"/>
    <p:sldId id="258" r:id="rId4"/>
    <p:sldId id="260" r:id="rId5"/>
    <p:sldId id="263" r:id="rId6"/>
    <p:sldId id="269" r:id="rId7"/>
    <p:sldId id="268" r:id="rId8"/>
    <p:sldId id="274" r:id="rId9"/>
    <p:sldId id="275" r:id="rId10"/>
    <p:sldId id="259" r:id="rId11"/>
    <p:sldId id="261" r:id="rId12"/>
    <p:sldId id="270" r:id="rId13"/>
    <p:sldId id="280" r:id="rId14"/>
    <p:sldId id="281" r:id="rId15"/>
    <p:sldId id="282" r:id="rId16"/>
    <p:sldId id="279" r:id="rId17"/>
    <p:sldId id="283" r:id="rId18"/>
    <p:sldId id="264" r:id="rId19"/>
    <p:sldId id="265" r:id="rId20"/>
    <p:sldId id="266" r:id="rId21"/>
    <p:sldId id="267" r:id="rId22"/>
    <p:sldId id="287" r:id="rId23"/>
    <p:sldId id="271" r:id="rId24"/>
    <p:sldId id="272" r:id="rId25"/>
    <p:sldId id="273" r:id="rId26"/>
    <p:sldId id="311" r:id="rId27"/>
    <p:sldId id="315" r:id="rId28"/>
    <p:sldId id="284" r:id="rId29"/>
    <p:sldId id="304" r:id="rId30"/>
    <p:sldId id="305" r:id="rId31"/>
    <p:sldId id="306" r:id="rId32"/>
    <p:sldId id="307" r:id="rId33"/>
    <p:sldId id="308" r:id="rId34"/>
    <p:sldId id="309" r:id="rId35"/>
    <p:sldId id="285" r:id="rId36"/>
    <p:sldId id="291" r:id="rId37"/>
    <p:sldId id="293" r:id="rId38"/>
    <p:sldId id="294" r:id="rId39"/>
    <p:sldId id="295" r:id="rId40"/>
    <p:sldId id="296" r:id="rId41"/>
    <p:sldId id="298" r:id="rId42"/>
    <p:sldId id="300" r:id="rId43"/>
    <p:sldId id="297" r:id="rId44"/>
    <p:sldId id="313" r:id="rId45"/>
    <p:sldId id="302" r:id="rId46"/>
    <p:sldId id="314" r:id="rId47"/>
  </p:sldIdLst>
  <p:sldSz cx="9144000" cy="5143500" type="screen16x9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4" d="100"/>
          <a:sy n="84" d="100"/>
        </p:scale>
        <p:origin x="996" y="90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notesMaster" Target="notesMasters/notesMaster1.xml"/><Relationship Id="rId8" Type="http://schemas.openxmlformats.org/officeDocument/2006/relationships/slide" Target="slides/slide7.xml"/><Relationship Id="rId51" Type="http://schemas.openxmlformats.org/officeDocument/2006/relationships/theme" Target="theme/theme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2391163214"/>
      </p:ext>
    </p:extLst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01076205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Google Shape;58;gbc9998a633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9" name="Google Shape;59;gbc9998a633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80132971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Google Shape;65;gbc9998a633_0_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6" name="Google Shape;66;gbc9998a633_0_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/>
              <a:t>1 станция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313688665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gbc9998a633_0_1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0" name="Google Shape;100;gbc9998a633_0_1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51496595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" name="Google Shape;118;gbc9998a633_0_3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9" name="Google Shape;119;gbc9998a633_0_3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409814298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gbc9998a633_0_1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0" name="Google Shape;100;gbc9998a633_0_1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90575424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" name="Google Shape;118;gbc9998a633_0_3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9" name="Google Shape;119;gbc9998a633_0_3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27319431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08320316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Google Shape;92;gbc9998a633_0_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3" name="Google Shape;93;gbc9998a633_0_1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1968112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Google Shape;106;gbc9998a633_0_2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7" name="Google Shape;107;gbc9998a633_0_2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09872314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3185744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ru-RU" dirty="0"/>
              <a:t>Спасибо за работу! Ты получаешь конверт!</a:t>
            </a:r>
          </a:p>
        </p:txBody>
      </p:sp>
    </p:spTree>
    <p:extLst>
      <p:ext uri="{BB962C8B-B14F-4D97-AF65-F5344CB8AC3E}">
        <p14:creationId xmlns:p14="http://schemas.microsoft.com/office/powerpoint/2010/main" val="194196800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Google Shape;124;gbc9998a633_0_3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5" name="Google Shape;125;gbc9998a633_0_3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16451333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Google Shape;130;gbc9998a633_0_4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1" name="Google Shape;131;gbc9998a633_0_4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dirty="0"/>
              <a:t>ансамбль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334062630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" name="Google Shape;136;gbc9998a633_0_4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7" name="Google Shape;137;gbc9998a633_0_4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11530676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Google Shape;142;gbc9998a633_0_5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3" name="Google Shape;143;gbc9998a633_0_5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dirty="0"/>
              <a:t>опера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35967910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ru-RU" dirty="0"/>
              <a:t>исполнитель</a:t>
            </a:r>
          </a:p>
        </p:txBody>
      </p:sp>
    </p:spTree>
    <p:extLst>
      <p:ext uri="{BB962C8B-B14F-4D97-AF65-F5344CB8AC3E}">
        <p14:creationId xmlns:p14="http://schemas.microsoft.com/office/powerpoint/2010/main" val="1416745376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ru-RU" dirty="0"/>
              <a:t>Хлоп,</a:t>
            </a:r>
            <a:r>
              <a:rPr lang="ru-RU" baseline="0" dirty="0"/>
              <a:t> </a:t>
            </a:r>
            <a:r>
              <a:rPr lang="ru-RU" dirty="0"/>
              <a:t>хлоп,</a:t>
            </a:r>
            <a:r>
              <a:rPr lang="ru-RU" baseline="0" dirty="0"/>
              <a:t> </a:t>
            </a:r>
            <a:r>
              <a:rPr lang="ru-RU" dirty="0"/>
              <a:t>хлоп</a:t>
            </a:r>
          </a:p>
        </p:txBody>
      </p:sp>
    </p:spTree>
    <p:extLst>
      <p:ext uri="{BB962C8B-B14F-4D97-AF65-F5344CB8AC3E}">
        <p14:creationId xmlns:p14="http://schemas.microsoft.com/office/powerpoint/2010/main" val="1145516265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ru-RU" dirty="0"/>
              <a:t>Мы</a:t>
            </a:r>
            <a:r>
              <a:rPr lang="ru-RU" baseline="0" dirty="0"/>
              <a:t> оркестр продолжаем, Топать в ритм мы начинаем.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131543336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dirty="0"/>
              <a:t>Топ</a:t>
            </a:r>
            <a:r>
              <a:rPr lang="ru-RU" baseline="0" dirty="0"/>
              <a:t> - </a:t>
            </a:r>
            <a:r>
              <a:rPr lang="ru-RU" dirty="0"/>
              <a:t>Топ</a:t>
            </a:r>
          </a:p>
        </p:txBody>
      </p:sp>
    </p:spTree>
    <p:extLst>
      <p:ext uri="{BB962C8B-B14F-4D97-AF65-F5344CB8AC3E}">
        <p14:creationId xmlns:p14="http://schemas.microsoft.com/office/powerpoint/2010/main" val="4033011115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dirty="0"/>
              <a:t>Хлоп, Хлоп, Хлоп</a:t>
            </a:r>
          </a:p>
        </p:txBody>
      </p:sp>
    </p:spTree>
    <p:extLst>
      <p:ext uri="{BB962C8B-B14F-4D97-AF65-F5344CB8AC3E}">
        <p14:creationId xmlns:p14="http://schemas.microsoft.com/office/powerpoint/2010/main" val="366764608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>
            <a:spLocks noGrp="1"/>
          </p:cNvSpPr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>
            <a:endParaRPr/>
          </a:p>
        </p:txBody>
      </p:sp>
      <p:sp>
        <p:nvSpPr>
          <p:cNvPr id="11" name="Google Shape;11;p2"/>
          <p:cNvSpPr txBox="1">
            <a:spLocks noGrp="1"/>
          </p:cNvSpPr>
          <p:nvPr>
            <p:ph type="subTitle" idx="1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  <p:sp>
        <p:nvSpPr>
          <p:cNvPr id="12" name="Google Shape;12;p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>
            <a:spLocks noGrp="1"/>
          </p:cNvSpPr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15" name="Google Shape;15;p3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4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19" name="Google Shape;19;p4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5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3" name="Google Shape;23;p5"/>
          <p:cNvSpPr txBox="1">
            <a:spLocks noGrp="1"/>
          </p:cNvSpPr>
          <p:nvPr>
            <p:ph type="body" idx="2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4" name="Google Shape;24;p5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6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>
            <a:spLocks noGrp="1"/>
          </p:cNvSpPr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30" name="Google Shape;30;p7"/>
          <p:cNvSpPr txBox="1">
            <a:spLocks noGrp="1"/>
          </p:cNvSpPr>
          <p:nvPr>
            <p:ph type="body" idx="1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31" name="Google Shape;31;p7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>
            <a:spLocks noGrp="1"/>
          </p:cNvSpPr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  <p:sp>
        <p:nvSpPr>
          <p:cNvPr id="34" name="Google Shape;34;p8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" name="Google Shape;37;p9"/>
          <p:cNvSpPr txBox="1">
            <a:spLocks noGrp="1"/>
          </p:cNvSpPr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endParaRPr/>
          </a:p>
        </p:txBody>
      </p:sp>
      <p:sp>
        <p:nvSpPr>
          <p:cNvPr id="38" name="Google Shape;38;p9"/>
          <p:cNvSpPr txBox="1">
            <a:spLocks noGrp="1"/>
          </p:cNvSpPr>
          <p:nvPr>
            <p:ph type="subTitle" idx="1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>
            <a:endParaRPr/>
          </a:p>
        </p:txBody>
      </p:sp>
      <p:sp>
        <p:nvSpPr>
          <p:cNvPr id="39" name="Google Shape;39;p9"/>
          <p:cNvSpPr txBox="1">
            <a:spLocks noGrp="1"/>
          </p:cNvSpPr>
          <p:nvPr>
            <p:ph type="body" idx="2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0" name="Google Shape;40;p9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>
            <a:spLocks noGrp="1"/>
          </p:cNvSpPr>
          <p:nvPr>
            <p:ph type="body" idx="1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228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>
            <a:endParaRPr/>
          </a:p>
        </p:txBody>
      </p:sp>
      <p:sp>
        <p:nvSpPr>
          <p:cNvPr id="43" name="Google Shape;43;p10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>
            <a:spLocks noGrp="1"/>
          </p:cNvSpPr>
          <p:nvPr>
            <p:ph type="title" hasCustomPrompt="1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>
            <a:spLocks noGrp="1"/>
          </p:cNvSpPr>
          <p:nvPr>
            <p:ph type="body" idx="1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7" name="Google Shape;47;p1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marL="914400" lvl="1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marL="1371600" lvl="2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marL="1828800" lvl="3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marL="2286000" lvl="4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marL="2743200" lvl="5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marL="3200400" lvl="6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marL="3657600" lvl="7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marL="4114800" lvl="8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transition spd="med"/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notesSlide" Target="../notesSlides/notesSlide2.xml"/><Relationship Id="rId7" Type="http://schemas.microsoft.com/office/2007/relationships/hdphoto" Target="../media/hdphoto1.wdp"/><Relationship Id="rId2" Type="http://schemas.openxmlformats.org/officeDocument/2006/relationships/slideLayout" Target="../slideLayouts/slideLayout3.xml"/><Relationship Id="rId1" Type="http://schemas.openxmlformats.org/officeDocument/2006/relationships/audio" Target="file:///G:\1.%20&#1055;&#1088;&#1077;&#1079;&#1077;&#1085;&#1090;&#1072;&#1094;&#1080;&#1103;\&#1052;&#1091;&#1079;&#1099;&#1082;&#1072;&#1083;&#1100;&#1085;&#1099;&#1081;%20&#1092;&#1086;&#1085;%203.mp3" TargetMode="External"/><Relationship Id="rId6" Type="http://schemas.openxmlformats.org/officeDocument/2006/relationships/image" Target="../media/image3.png"/><Relationship Id="rId5" Type="http://schemas.openxmlformats.org/officeDocument/2006/relationships/slide" Target="slide3.xml"/><Relationship Id="rId4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slide" Target="slide36.xml"/><Relationship Id="rId3" Type="http://schemas.openxmlformats.org/officeDocument/2006/relationships/notesSlide" Target="../notesSlides/notesSlide3.xml"/><Relationship Id="rId7" Type="http://schemas.openxmlformats.org/officeDocument/2006/relationships/slide" Target="slide10.xml"/><Relationship Id="rId12" Type="http://schemas.openxmlformats.org/officeDocument/2006/relationships/image" Target="../media/image9.jpeg"/><Relationship Id="rId2" Type="http://schemas.openxmlformats.org/officeDocument/2006/relationships/slideLayout" Target="../slideLayouts/slideLayout3.xml"/><Relationship Id="rId1" Type="http://schemas.openxmlformats.org/officeDocument/2006/relationships/audio" Target="file:///G:\1.%20&#1055;&#1088;&#1077;&#1079;&#1077;&#1085;&#1090;&#1072;&#1094;&#1080;&#1103;\&#1052;&#1091;&#1079;&#1099;&#1082;&#1072;&#1083;&#1100;&#1085;&#1099;&#1081;%20&#1092;&#1086;&#1085;.mp3" TargetMode="External"/><Relationship Id="rId6" Type="http://schemas.openxmlformats.org/officeDocument/2006/relationships/image" Target="../media/image6.png"/><Relationship Id="rId11" Type="http://schemas.openxmlformats.org/officeDocument/2006/relationships/slide" Target="slide18.xml"/><Relationship Id="rId5" Type="http://schemas.openxmlformats.org/officeDocument/2006/relationships/slide" Target="slide4.xml"/><Relationship Id="rId15" Type="http://schemas.openxmlformats.org/officeDocument/2006/relationships/image" Target="../media/image11.png"/><Relationship Id="rId10" Type="http://schemas.openxmlformats.org/officeDocument/2006/relationships/image" Target="../media/image8.png"/><Relationship Id="rId4" Type="http://schemas.openxmlformats.org/officeDocument/2006/relationships/image" Target="../media/image5.jpeg"/><Relationship Id="rId9" Type="http://schemas.openxmlformats.org/officeDocument/2006/relationships/slide" Target="slide24.xml"/><Relationship Id="rId14" Type="http://schemas.openxmlformats.org/officeDocument/2006/relationships/image" Target="../media/image10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notesSlide" Target="../notesSlides/notesSlide4.xml"/><Relationship Id="rId7" Type="http://schemas.openxmlformats.org/officeDocument/2006/relationships/slide" Target="slide5.xml"/><Relationship Id="rId2" Type="http://schemas.openxmlformats.org/officeDocument/2006/relationships/slideLayout" Target="../slideLayouts/slideLayout3.xml"/><Relationship Id="rId1" Type="http://schemas.openxmlformats.org/officeDocument/2006/relationships/audio" Target="file:///G:\1.%20&#1055;&#1088;&#1077;&#1079;&#1077;&#1085;&#1090;&#1072;&#1094;&#1080;&#1103;\&#1052;&#1091;&#1079;&#1099;&#1082;&#1072;&#1083;&#1100;&#1085;&#1099;&#1081;%20&#1092;&#1086;&#1085;%203.mp3" TargetMode="External"/><Relationship Id="rId6" Type="http://schemas.microsoft.com/office/2007/relationships/hdphoto" Target="../media/hdphoto2.wdp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jpeg"/><Relationship Id="rId13" Type="http://schemas.openxmlformats.org/officeDocument/2006/relationships/image" Target="../media/image23.jpeg"/><Relationship Id="rId18" Type="http://schemas.openxmlformats.org/officeDocument/2006/relationships/image" Target="../media/image28.png"/><Relationship Id="rId3" Type="http://schemas.openxmlformats.org/officeDocument/2006/relationships/audio" Target="../media/audio1.wav"/><Relationship Id="rId21" Type="http://schemas.openxmlformats.org/officeDocument/2006/relationships/slide" Target="slide6.xml"/><Relationship Id="rId7" Type="http://schemas.openxmlformats.org/officeDocument/2006/relationships/image" Target="../media/image17.png"/><Relationship Id="rId12" Type="http://schemas.openxmlformats.org/officeDocument/2006/relationships/image" Target="../media/image22.jpeg"/><Relationship Id="rId17" Type="http://schemas.openxmlformats.org/officeDocument/2006/relationships/image" Target="../media/image27.png"/><Relationship Id="rId2" Type="http://schemas.openxmlformats.org/officeDocument/2006/relationships/notesSlide" Target="../notesSlides/notesSlide5.xml"/><Relationship Id="rId16" Type="http://schemas.openxmlformats.org/officeDocument/2006/relationships/image" Target="../media/image26.jpeg"/><Relationship Id="rId20" Type="http://schemas.microsoft.com/office/2007/relationships/hdphoto" Target="../media/hdphoto3.wdp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6.jpeg"/><Relationship Id="rId11" Type="http://schemas.openxmlformats.org/officeDocument/2006/relationships/image" Target="../media/image21.png"/><Relationship Id="rId5" Type="http://schemas.openxmlformats.org/officeDocument/2006/relationships/image" Target="../media/image15.png"/><Relationship Id="rId15" Type="http://schemas.openxmlformats.org/officeDocument/2006/relationships/image" Target="../media/image25.jpeg"/><Relationship Id="rId10" Type="http://schemas.openxmlformats.org/officeDocument/2006/relationships/image" Target="../media/image20.jpeg"/><Relationship Id="rId19" Type="http://schemas.openxmlformats.org/officeDocument/2006/relationships/image" Target="../media/image29.png"/><Relationship Id="rId4" Type="http://schemas.openxmlformats.org/officeDocument/2006/relationships/audio" Target="../media/audio2.wav"/><Relationship Id="rId9" Type="http://schemas.openxmlformats.org/officeDocument/2006/relationships/image" Target="../media/image19.jpeg"/><Relationship Id="rId14" Type="http://schemas.openxmlformats.org/officeDocument/2006/relationships/image" Target="../media/image24.jpeg"/><Relationship Id="rId22" Type="http://schemas.openxmlformats.org/officeDocument/2006/relationships/image" Target="../media/image30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7" Type="http://schemas.openxmlformats.org/officeDocument/2006/relationships/image" Target="../media/image32.png"/><Relationship Id="rId2" Type="http://schemas.openxmlformats.org/officeDocument/2006/relationships/slideLayout" Target="../slideLayouts/slideLayout3.xml"/><Relationship Id="rId1" Type="http://schemas.openxmlformats.org/officeDocument/2006/relationships/audio" Target="file:///G:\1.%20&#1055;&#1088;&#1077;&#1079;&#1077;&#1085;&#1090;&#1072;&#1094;&#1080;&#1103;\&#1052;&#1091;&#1079;&#1099;&#1082;&#1072;&#1083;&#1100;&#1085;&#1099;&#1081;%20&#1092;&#1086;&#1085;%203.mp3" TargetMode="External"/><Relationship Id="rId6" Type="http://schemas.openxmlformats.org/officeDocument/2006/relationships/image" Target="../media/image31.png"/><Relationship Id="rId5" Type="http://schemas.openxmlformats.org/officeDocument/2006/relationships/slide" Target="slide7.xml"/><Relationship Id="rId4" Type="http://schemas.openxmlformats.org/officeDocument/2006/relationships/image" Target="../media/image12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jpeg"/><Relationship Id="rId13" Type="http://schemas.openxmlformats.org/officeDocument/2006/relationships/image" Target="../media/image23.jpeg"/><Relationship Id="rId18" Type="http://schemas.openxmlformats.org/officeDocument/2006/relationships/image" Target="../media/image29.png"/><Relationship Id="rId3" Type="http://schemas.openxmlformats.org/officeDocument/2006/relationships/audio" Target="../media/audio2.wav"/><Relationship Id="rId21" Type="http://schemas.openxmlformats.org/officeDocument/2006/relationships/slide" Target="slide8.xml"/><Relationship Id="rId7" Type="http://schemas.openxmlformats.org/officeDocument/2006/relationships/image" Target="../media/image17.png"/><Relationship Id="rId12" Type="http://schemas.openxmlformats.org/officeDocument/2006/relationships/image" Target="../media/image22.jpeg"/><Relationship Id="rId17" Type="http://schemas.openxmlformats.org/officeDocument/2006/relationships/image" Target="../media/image27.png"/><Relationship Id="rId2" Type="http://schemas.openxmlformats.org/officeDocument/2006/relationships/notesSlide" Target="../notesSlides/notesSlide7.xml"/><Relationship Id="rId16" Type="http://schemas.openxmlformats.org/officeDocument/2006/relationships/image" Target="../media/image26.jpeg"/><Relationship Id="rId20" Type="http://schemas.openxmlformats.org/officeDocument/2006/relationships/image" Target="../media/image28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6.jpeg"/><Relationship Id="rId11" Type="http://schemas.openxmlformats.org/officeDocument/2006/relationships/image" Target="../media/image21.png"/><Relationship Id="rId5" Type="http://schemas.openxmlformats.org/officeDocument/2006/relationships/image" Target="../media/image15.png"/><Relationship Id="rId15" Type="http://schemas.openxmlformats.org/officeDocument/2006/relationships/image" Target="../media/image25.jpeg"/><Relationship Id="rId10" Type="http://schemas.openxmlformats.org/officeDocument/2006/relationships/image" Target="../media/image20.jpeg"/><Relationship Id="rId19" Type="http://schemas.microsoft.com/office/2007/relationships/hdphoto" Target="../media/hdphoto3.wdp"/><Relationship Id="rId4" Type="http://schemas.openxmlformats.org/officeDocument/2006/relationships/audio" Target="../media/audio1.wav"/><Relationship Id="rId9" Type="http://schemas.openxmlformats.org/officeDocument/2006/relationships/image" Target="../media/image19.jpeg"/><Relationship Id="rId14" Type="http://schemas.openxmlformats.org/officeDocument/2006/relationships/image" Target="../media/image24.jpeg"/><Relationship Id="rId22" Type="http://schemas.openxmlformats.org/officeDocument/2006/relationships/image" Target="../media/image30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35.jpeg"/><Relationship Id="rId5" Type="http://schemas.openxmlformats.org/officeDocument/2006/relationships/image" Target="../media/image30.png"/><Relationship Id="rId4" Type="http://schemas.openxmlformats.org/officeDocument/2006/relationships/slide" Target="slide9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png"/><Relationship Id="rId3" Type="http://schemas.openxmlformats.org/officeDocument/2006/relationships/notesSlide" Target="../notesSlides/notesSlide8.xml"/><Relationship Id="rId7" Type="http://schemas.openxmlformats.org/officeDocument/2006/relationships/image" Target="../media/image38.png"/><Relationship Id="rId2" Type="http://schemas.openxmlformats.org/officeDocument/2006/relationships/slideLayout" Target="../slideLayouts/slideLayout3.xml"/><Relationship Id="rId1" Type="http://schemas.openxmlformats.org/officeDocument/2006/relationships/audio" Target="file:///G:\1.%20&#1055;&#1088;&#1077;&#1079;&#1077;&#1085;&#1090;&#1072;&#1094;&#1080;&#1103;\&#1052;&#1091;&#1079;&#1099;&#1082;&#1072;&#1083;&#1100;&#1085;&#1099;&#1081;%20&#1092;&#1086;&#1085;%203.mp3" TargetMode="External"/><Relationship Id="rId6" Type="http://schemas.openxmlformats.org/officeDocument/2006/relationships/slide" Target="slide3.xml"/><Relationship Id="rId5" Type="http://schemas.openxmlformats.org/officeDocument/2006/relationships/image" Target="../media/image37.jpeg"/><Relationship Id="rId4" Type="http://schemas.openxmlformats.org/officeDocument/2006/relationships/image" Target="../media/image36.jpeg"/></Relationships>
</file>

<file path=ppt/slides/_rels/slide10.xml.rels><?xml version="1.0" encoding="UTF-8" standalone="yes"?>
<Relationships xmlns="http://schemas.openxmlformats.org/package/2006/relationships"><Relationship Id="rId8" Type="http://schemas.microsoft.com/office/2007/relationships/hdphoto" Target="../media/hdphoto5.wdp"/><Relationship Id="rId3" Type="http://schemas.openxmlformats.org/officeDocument/2006/relationships/notesSlide" Target="../notesSlides/notesSlide9.xml"/><Relationship Id="rId7" Type="http://schemas.openxmlformats.org/officeDocument/2006/relationships/image" Target="../media/image40.png"/><Relationship Id="rId2" Type="http://schemas.openxmlformats.org/officeDocument/2006/relationships/slideLayout" Target="../slideLayouts/slideLayout3.xml"/><Relationship Id="rId1" Type="http://schemas.openxmlformats.org/officeDocument/2006/relationships/audio" Target="file:///G:\1.%20&#1055;&#1088;&#1077;&#1079;&#1077;&#1085;&#1090;&#1072;&#1094;&#1080;&#1103;\&#1052;&#1091;&#1079;&#1099;&#1082;&#1072;&#1083;&#1100;&#1085;&#1099;&#1081;%20&#1092;&#1086;&#1085;%202.mp3" TargetMode="External"/><Relationship Id="rId6" Type="http://schemas.microsoft.com/office/2007/relationships/hdphoto" Target="../media/hdphoto4.wdp"/><Relationship Id="rId11" Type="http://schemas.openxmlformats.org/officeDocument/2006/relationships/image" Target="../media/image41.png"/><Relationship Id="rId5" Type="http://schemas.openxmlformats.org/officeDocument/2006/relationships/image" Target="../media/image39.png"/><Relationship Id="rId10" Type="http://schemas.openxmlformats.org/officeDocument/2006/relationships/image" Target="../media/image30.png"/><Relationship Id="rId4" Type="http://schemas.openxmlformats.org/officeDocument/2006/relationships/image" Target="../media/image2.jpeg"/><Relationship Id="rId9" Type="http://schemas.openxmlformats.org/officeDocument/2006/relationships/slide" Target="slide11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png"/><Relationship Id="rId3" Type="http://schemas.openxmlformats.org/officeDocument/2006/relationships/image" Target="../media/image2.jpeg"/><Relationship Id="rId7" Type="http://schemas.openxmlformats.org/officeDocument/2006/relationships/slide" Target="slide12.xm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3.xml"/><Relationship Id="rId6" Type="http://schemas.microsoft.com/office/2007/relationships/hdphoto" Target="../media/hdphoto6.wdp"/><Relationship Id="rId5" Type="http://schemas.openxmlformats.org/officeDocument/2006/relationships/image" Target="../media/image43.png"/><Relationship Id="rId4" Type="http://schemas.openxmlformats.org/officeDocument/2006/relationships/image" Target="../media/image42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slide" Target="slide13.xml"/><Relationship Id="rId3" Type="http://schemas.openxmlformats.org/officeDocument/2006/relationships/image" Target="../media/image2.jpeg"/><Relationship Id="rId7" Type="http://schemas.microsoft.com/office/2007/relationships/hdphoto" Target="../media/hdphoto8.wdp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45.png"/><Relationship Id="rId5" Type="http://schemas.microsoft.com/office/2007/relationships/hdphoto" Target="../media/hdphoto7.wdp"/><Relationship Id="rId4" Type="http://schemas.openxmlformats.org/officeDocument/2006/relationships/image" Target="../media/image44.png"/><Relationship Id="rId9" Type="http://schemas.openxmlformats.org/officeDocument/2006/relationships/image" Target="../media/image30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6.png"/><Relationship Id="rId13" Type="http://schemas.openxmlformats.org/officeDocument/2006/relationships/image" Target="../media/image50.png"/><Relationship Id="rId3" Type="http://schemas.openxmlformats.org/officeDocument/2006/relationships/audio" Target="../media/audio1.wav"/><Relationship Id="rId7" Type="http://schemas.openxmlformats.org/officeDocument/2006/relationships/slide" Target="slide14.xml"/><Relationship Id="rId12" Type="http://schemas.openxmlformats.org/officeDocument/2006/relationships/image" Target="../media/image49.png"/><Relationship Id="rId2" Type="http://schemas.openxmlformats.org/officeDocument/2006/relationships/slideLayout" Target="../slideLayouts/slideLayout3.xml"/><Relationship Id="rId16" Type="http://schemas.openxmlformats.org/officeDocument/2006/relationships/image" Target="../media/image53.png"/><Relationship Id="rId1" Type="http://schemas.openxmlformats.org/officeDocument/2006/relationships/audio" Target="file:///G:\1.%20&#1055;&#1088;&#1077;&#1079;&#1077;&#1085;&#1090;&#1072;&#1094;&#1080;&#1103;\&#1052;&#1091;&#1079;&#1099;&#1082;&#1072;&#1083;&#1100;&#1085;&#1099;&#1081;%20&#1092;&#1086;&#1085;%203.mp3" TargetMode="External"/><Relationship Id="rId6" Type="http://schemas.openxmlformats.org/officeDocument/2006/relationships/image" Target="../media/image42.png"/><Relationship Id="rId11" Type="http://schemas.openxmlformats.org/officeDocument/2006/relationships/image" Target="../media/image48.png"/><Relationship Id="rId5" Type="http://schemas.openxmlformats.org/officeDocument/2006/relationships/image" Target="../media/image2.jpeg"/><Relationship Id="rId15" Type="http://schemas.openxmlformats.org/officeDocument/2006/relationships/image" Target="../media/image52.png"/><Relationship Id="rId10" Type="http://schemas.openxmlformats.org/officeDocument/2006/relationships/image" Target="../media/image47.png"/><Relationship Id="rId4" Type="http://schemas.openxmlformats.org/officeDocument/2006/relationships/audio" Target="../media/audio2.wav"/><Relationship Id="rId9" Type="http://schemas.microsoft.com/office/2007/relationships/hdphoto" Target="../media/hdphoto9.wdp"/><Relationship Id="rId14" Type="http://schemas.openxmlformats.org/officeDocument/2006/relationships/image" Target="../media/image51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slide" Target="slide15.xml"/><Relationship Id="rId3" Type="http://schemas.openxmlformats.org/officeDocument/2006/relationships/image" Target="../media/image54.jpeg"/><Relationship Id="rId7" Type="http://schemas.microsoft.com/office/2007/relationships/hdphoto" Target="../media/hdphoto10.wdp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57.png"/><Relationship Id="rId5" Type="http://schemas.openxmlformats.org/officeDocument/2006/relationships/image" Target="../media/image56.jpeg"/><Relationship Id="rId4" Type="http://schemas.openxmlformats.org/officeDocument/2006/relationships/image" Target="../media/image55.jpe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9.jpeg"/><Relationship Id="rId13" Type="http://schemas.openxmlformats.org/officeDocument/2006/relationships/image" Target="../media/image63.png"/><Relationship Id="rId18" Type="http://schemas.openxmlformats.org/officeDocument/2006/relationships/image" Target="../media/image68.png"/><Relationship Id="rId3" Type="http://schemas.openxmlformats.org/officeDocument/2006/relationships/audio" Target="../media/audio1.wav"/><Relationship Id="rId21" Type="http://schemas.openxmlformats.org/officeDocument/2006/relationships/image" Target="../media/image71.png"/><Relationship Id="rId7" Type="http://schemas.microsoft.com/office/2007/relationships/hdphoto" Target="../media/hdphoto6.wdp"/><Relationship Id="rId12" Type="http://schemas.openxmlformats.org/officeDocument/2006/relationships/image" Target="../media/image62.png"/><Relationship Id="rId17" Type="http://schemas.openxmlformats.org/officeDocument/2006/relationships/image" Target="../media/image67.png"/><Relationship Id="rId2" Type="http://schemas.openxmlformats.org/officeDocument/2006/relationships/slideLayout" Target="../slideLayouts/slideLayout3.xml"/><Relationship Id="rId16" Type="http://schemas.openxmlformats.org/officeDocument/2006/relationships/image" Target="../media/image66.png"/><Relationship Id="rId20" Type="http://schemas.openxmlformats.org/officeDocument/2006/relationships/image" Target="../media/image70.png"/><Relationship Id="rId1" Type="http://schemas.openxmlformats.org/officeDocument/2006/relationships/audio" Target="file:///G:\1.%20&#1055;&#1088;&#1077;&#1079;&#1077;&#1085;&#1090;&#1072;&#1094;&#1080;&#1103;\&#1056;&#1091;&#1089;&#1089;&#1082;&#1080;&#1081;%20&#1090;&#1072;&#1085;&#1077;&#1094;%20&#1058;&#1088;&#1077;&#1087;&#1072;&#1082;%20(&#1080;&#1079;%20&#1073;&#1072;&#1083;&#1077;&#1090;&#1072;%20&#1065;&#1077;&#1083;&#1082;&#1091;&#1085;&#1095;&#1080;&#1082;,%20&#1089;&#1086;&#1095;.%2071).mp3" TargetMode="External"/><Relationship Id="rId6" Type="http://schemas.openxmlformats.org/officeDocument/2006/relationships/image" Target="../media/image58.png"/><Relationship Id="rId11" Type="http://schemas.openxmlformats.org/officeDocument/2006/relationships/image" Target="../media/image61.png"/><Relationship Id="rId5" Type="http://schemas.openxmlformats.org/officeDocument/2006/relationships/image" Target="../media/image2.jpeg"/><Relationship Id="rId15" Type="http://schemas.openxmlformats.org/officeDocument/2006/relationships/image" Target="../media/image65.png"/><Relationship Id="rId23" Type="http://schemas.openxmlformats.org/officeDocument/2006/relationships/image" Target="../media/image73.png"/><Relationship Id="rId10" Type="http://schemas.openxmlformats.org/officeDocument/2006/relationships/image" Target="../media/image60.png"/><Relationship Id="rId19" Type="http://schemas.openxmlformats.org/officeDocument/2006/relationships/image" Target="../media/image69.png"/><Relationship Id="rId4" Type="http://schemas.openxmlformats.org/officeDocument/2006/relationships/audio" Target="../media/audio2.wav"/><Relationship Id="rId9" Type="http://schemas.openxmlformats.org/officeDocument/2006/relationships/slide" Target="slide16.xml"/><Relationship Id="rId14" Type="http://schemas.openxmlformats.org/officeDocument/2006/relationships/image" Target="../media/image64.png"/><Relationship Id="rId22" Type="http://schemas.openxmlformats.org/officeDocument/2006/relationships/image" Target="../media/image72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jpeg"/><Relationship Id="rId7" Type="http://schemas.openxmlformats.org/officeDocument/2006/relationships/image" Target="../media/image76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75.png"/><Relationship Id="rId5" Type="http://schemas.openxmlformats.org/officeDocument/2006/relationships/image" Target="../media/image60.png"/><Relationship Id="rId4" Type="http://schemas.openxmlformats.org/officeDocument/2006/relationships/slide" Target="slide17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79.png"/><Relationship Id="rId3" Type="http://schemas.openxmlformats.org/officeDocument/2006/relationships/slideLayout" Target="../slideLayouts/slideLayout3.xml"/><Relationship Id="rId7" Type="http://schemas.openxmlformats.org/officeDocument/2006/relationships/slide" Target="slide3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microsoft.com/office/2007/relationships/hdphoto" Target="../media/hdphoto11.wdp"/><Relationship Id="rId5" Type="http://schemas.openxmlformats.org/officeDocument/2006/relationships/image" Target="../media/image78.png"/><Relationship Id="rId4" Type="http://schemas.openxmlformats.org/officeDocument/2006/relationships/image" Target="../media/image77.jpeg"/></Relationships>
</file>

<file path=ppt/slides/_rels/slide18.xml.rels><?xml version="1.0" encoding="UTF-8" standalone="yes"?>
<Relationships xmlns="http://schemas.openxmlformats.org/package/2006/relationships"><Relationship Id="rId8" Type="http://schemas.microsoft.com/office/2007/relationships/hdphoto" Target="../media/hdphoto8.wdp"/><Relationship Id="rId3" Type="http://schemas.openxmlformats.org/officeDocument/2006/relationships/notesSlide" Target="../notesSlides/notesSlide13.xml"/><Relationship Id="rId7" Type="http://schemas.openxmlformats.org/officeDocument/2006/relationships/image" Target="../media/image82.png"/><Relationship Id="rId2" Type="http://schemas.openxmlformats.org/officeDocument/2006/relationships/slideLayout" Target="../slideLayouts/slideLayout3.xml"/><Relationship Id="rId1" Type="http://schemas.openxmlformats.org/officeDocument/2006/relationships/audio" Target="file:///G:\1.%20&#1055;&#1088;&#1077;&#1079;&#1077;&#1085;&#1090;&#1072;&#1094;&#1080;&#1103;\&#1052;&#1091;&#1079;&#1099;&#1082;&#1072;&#1083;&#1100;&#1085;&#1099;&#1081;%20&#1092;&#1086;&#1085;%202.mp3" TargetMode="External"/><Relationship Id="rId6" Type="http://schemas.microsoft.com/office/2007/relationships/hdphoto" Target="../media/hdphoto12.wdp"/><Relationship Id="rId11" Type="http://schemas.openxmlformats.org/officeDocument/2006/relationships/image" Target="../media/image84.png"/><Relationship Id="rId5" Type="http://schemas.openxmlformats.org/officeDocument/2006/relationships/image" Target="../media/image81.png"/><Relationship Id="rId10" Type="http://schemas.openxmlformats.org/officeDocument/2006/relationships/image" Target="../media/image83.png"/><Relationship Id="rId4" Type="http://schemas.openxmlformats.org/officeDocument/2006/relationships/image" Target="../media/image80.jpeg"/><Relationship Id="rId9" Type="http://schemas.openxmlformats.org/officeDocument/2006/relationships/slide" Target="slide19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86.png"/><Relationship Id="rId13" Type="http://schemas.openxmlformats.org/officeDocument/2006/relationships/slide" Target="slide20.xml"/><Relationship Id="rId3" Type="http://schemas.openxmlformats.org/officeDocument/2006/relationships/notesSlide" Target="../notesSlides/notesSlide14.xml"/><Relationship Id="rId7" Type="http://schemas.openxmlformats.org/officeDocument/2006/relationships/image" Target="../media/image85.png"/><Relationship Id="rId12" Type="http://schemas.microsoft.com/office/2007/relationships/hdphoto" Target="../media/hdphoto13.wdp"/><Relationship Id="rId2" Type="http://schemas.openxmlformats.org/officeDocument/2006/relationships/slideLayout" Target="../slideLayouts/slideLayout3.xml"/><Relationship Id="rId1" Type="http://schemas.openxmlformats.org/officeDocument/2006/relationships/audio" Target="file:///G:\1.%20&#1055;&#1088;&#1077;&#1079;&#1077;&#1085;&#1090;&#1072;&#1094;&#1080;&#1103;\&#1052;&#1091;&#1079;&#1099;&#1082;&#1072;&#1083;&#1100;&#1085;&#1099;&#1081;%20&#1092;&#1086;&#1085;%202.mp3" TargetMode="External"/><Relationship Id="rId6" Type="http://schemas.openxmlformats.org/officeDocument/2006/relationships/image" Target="../media/image80.jpeg"/><Relationship Id="rId11" Type="http://schemas.openxmlformats.org/officeDocument/2006/relationships/image" Target="../media/image89.png"/><Relationship Id="rId5" Type="http://schemas.openxmlformats.org/officeDocument/2006/relationships/audio" Target="../media/audio2.wav"/><Relationship Id="rId15" Type="http://schemas.openxmlformats.org/officeDocument/2006/relationships/image" Target="../media/image90.png"/><Relationship Id="rId10" Type="http://schemas.openxmlformats.org/officeDocument/2006/relationships/image" Target="../media/image88.png"/><Relationship Id="rId4" Type="http://schemas.openxmlformats.org/officeDocument/2006/relationships/audio" Target="../media/audio1.wav"/><Relationship Id="rId9" Type="http://schemas.openxmlformats.org/officeDocument/2006/relationships/image" Target="../media/image87.png"/><Relationship Id="rId14" Type="http://schemas.openxmlformats.org/officeDocument/2006/relationships/image" Target="../media/image83.pn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92.jpeg"/><Relationship Id="rId13" Type="http://schemas.openxmlformats.org/officeDocument/2006/relationships/image" Target="../media/image97.png"/><Relationship Id="rId3" Type="http://schemas.openxmlformats.org/officeDocument/2006/relationships/notesSlide" Target="../notesSlides/notesSlide15.xml"/><Relationship Id="rId7" Type="http://schemas.openxmlformats.org/officeDocument/2006/relationships/image" Target="../media/image91.png"/><Relationship Id="rId12" Type="http://schemas.openxmlformats.org/officeDocument/2006/relationships/image" Target="../media/image96.png"/><Relationship Id="rId2" Type="http://schemas.openxmlformats.org/officeDocument/2006/relationships/slideLayout" Target="../slideLayouts/slideLayout3.xml"/><Relationship Id="rId16" Type="http://schemas.openxmlformats.org/officeDocument/2006/relationships/image" Target="../media/image98.png"/><Relationship Id="rId1" Type="http://schemas.openxmlformats.org/officeDocument/2006/relationships/audio" Target="file:///G:\1.%20&#1055;&#1088;&#1077;&#1079;&#1077;&#1085;&#1090;&#1072;&#1094;&#1080;&#1103;\&#1052;&#1091;&#1079;&#1099;&#1082;&#1072;&#1083;&#1100;&#1085;&#1099;&#1081;%20&#1092;&#1086;&#1085;%202.mp3" TargetMode="External"/><Relationship Id="rId6" Type="http://schemas.openxmlformats.org/officeDocument/2006/relationships/image" Target="../media/image80.jpeg"/><Relationship Id="rId11" Type="http://schemas.openxmlformats.org/officeDocument/2006/relationships/image" Target="../media/image95.png"/><Relationship Id="rId5" Type="http://schemas.openxmlformats.org/officeDocument/2006/relationships/audio" Target="../media/audio2.wav"/><Relationship Id="rId15" Type="http://schemas.openxmlformats.org/officeDocument/2006/relationships/image" Target="../media/image83.png"/><Relationship Id="rId10" Type="http://schemas.openxmlformats.org/officeDocument/2006/relationships/image" Target="../media/image94.jpeg"/><Relationship Id="rId4" Type="http://schemas.openxmlformats.org/officeDocument/2006/relationships/audio" Target="../media/audio1.wav"/><Relationship Id="rId9" Type="http://schemas.openxmlformats.org/officeDocument/2006/relationships/image" Target="../media/image93.jpeg"/><Relationship Id="rId14" Type="http://schemas.openxmlformats.org/officeDocument/2006/relationships/slide" Target="slide21.xml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0.png"/><Relationship Id="rId13" Type="http://schemas.openxmlformats.org/officeDocument/2006/relationships/image" Target="../media/image104.png"/><Relationship Id="rId3" Type="http://schemas.openxmlformats.org/officeDocument/2006/relationships/notesSlide" Target="../notesSlides/notesSlide16.xml"/><Relationship Id="rId7" Type="http://schemas.openxmlformats.org/officeDocument/2006/relationships/image" Target="../media/image99.png"/><Relationship Id="rId12" Type="http://schemas.openxmlformats.org/officeDocument/2006/relationships/slide" Target="slide22.xml"/><Relationship Id="rId2" Type="http://schemas.openxmlformats.org/officeDocument/2006/relationships/slideLayout" Target="../slideLayouts/slideLayout3.xml"/><Relationship Id="rId1" Type="http://schemas.openxmlformats.org/officeDocument/2006/relationships/audio" Target="file:///G:\1.%20&#1055;&#1088;&#1077;&#1079;&#1077;&#1085;&#1090;&#1072;&#1094;&#1080;&#1103;\&#1052;&#1091;&#1079;&#1099;&#1082;&#1072;&#1083;&#1100;&#1085;&#1099;&#1081;%20&#1092;&#1086;&#1085;%202.mp3" TargetMode="External"/><Relationship Id="rId6" Type="http://schemas.openxmlformats.org/officeDocument/2006/relationships/image" Target="../media/image80.jpeg"/><Relationship Id="rId11" Type="http://schemas.openxmlformats.org/officeDocument/2006/relationships/image" Target="../media/image103.png"/><Relationship Id="rId5" Type="http://schemas.openxmlformats.org/officeDocument/2006/relationships/audio" Target="../media/audio2.wav"/><Relationship Id="rId10" Type="http://schemas.openxmlformats.org/officeDocument/2006/relationships/image" Target="../media/image102.png"/><Relationship Id="rId4" Type="http://schemas.openxmlformats.org/officeDocument/2006/relationships/audio" Target="../media/audio1.wav"/><Relationship Id="rId9" Type="http://schemas.openxmlformats.org/officeDocument/2006/relationships/image" Target="../media/image101.png"/><Relationship Id="rId14" Type="http://schemas.openxmlformats.org/officeDocument/2006/relationships/image" Target="../media/image105.pn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slide" Target="slide23.xml"/><Relationship Id="rId13" Type="http://schemas.openxmlformats.org/officeDocument/2006/relationships/image" Target="../media/image109.png"/><Relationship Id="rId3" Type="http://schemas.openxmlformats.org/officeDocument/2006/relationships/notesSlide" Target="../notesSlides/notesSlide17.xml"/><Relationship Id="rId7" Type="http://schemas.openxmlformats.org/officeDocument/2006/relationships/image" Target="../media/image99.png"/><Relationship Id="rId12" Type="http://schemas.openxmlformats.org/officeDocument/2006/relationships/image" Target="../media/image108.png"/><Relationship Id="rId2" Type="http://schemas.openxmlformats.org/officeDocument/2006/relationships/slideLayout" Target="../slideLayouts/slideLayout3.xml"/><Relationship Id="rId1" Type="http://schemas.openxmlformats.org/officeDocument/2006/relationships/audio" Target="file:///G:\1.%20&#1055;&#1088;&#1077;&#1079;&#1077;&#1085;&#1090;&#1072;&#1094;&#1080;&#1103;\&#1052;&#1091;&#1079;&#1099;&#1082;&#1072;&#1083;&#1100;&#1085;&#1099;&#1081;%20&#1092;&#1086;&#1085;%203.mp3" TargetMode="External"/><Relationship Id="rId6" Type="http://schemas.openxmlformats.org/officeDocument/2006/relationships/image" Target="../media/image80.jpeg"/><Relationship Id="rId11" Type="http://schemas.openxmlformats.org/officeDocument/2006/relationships/image" Target="../media/image107.png"/><Relationship Id="rId5" Type="http://schemas.openxmlformats.org/officeDocument/2006/relationships/audio" Target="../media/audio2.wav"/><Relationship Id="rId10" Type="http://schemas.openxmlformats.org/officeDocument/2006/relationships/image" Target="../media/image106.png"/><Relationship Id="rId4" Type="http://schemas.openxmlformats.org/officeDocument/2006/relationships/audio" Target="../media/audio1.wav"/><Relationship Id="rId9" Type="http://schemas.openxmlformats.org/officeDocument/2006/relationships/image" Target="../media/image104.png"/><Relationship Id="rId14" Type="http://schemas.openxmlformats.org/officeDocument/2006/relationships/image" Target="../media/image110.png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3.png"/><Relationship Id="rId3" Type="http://schemas.openxmlformats.org/officeDocument/2006/relationships/image" Target="../media/image111.png"/><Relationship Id="rId7" Type="http://schemas.openxmlformats.org/officeDocument/2006/relationships/image" Target="../media/image75.png"/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3.xml"/><Relationship Id="rId6" Type="http://schemas.openxmlformats.org/officeDocument/2006/relationships/slide" Target="slide3.xml"/><Relationship Id="rId5" Type="http://schemas.microsoft.com/office/2007/relationships/hdphoto" Target="../media/hdphoto14.wdp"/><Relationship Id="rId4" Type="http://schemas.openxmlformats.org/officeDocument/2006/relationships/image" Target="../media/image112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4.jpeg"/><Relationship Id="rId2" Type="http://schemas.openxmlformats.org/officeDocument/2006/relationships/slideLayout" Target="../slideLayouts/slideLayout3.xml"/><Relationship Id="rId1" Type="http://schemas.openxmlformats.org/officeDocument/2006/relationships/audio" Target="file:///G:\1.%20&#1055;&#1088;&#1077;&#1079;&#1077;&#1085;&#1090;&#1072;&#1094;&#1080;&#1103;\&#1044;&#1077;&#1090;&#1089;&#1082;&#1080;&#1081;%20&#1080;&#1075;&#1088;&#1086;&#1074;&#1086;&#1081;%20&#1092;&#1086;&#1085;%20-%209.mp3" TargetMode="External"/><Relationship Id="rId6" Type="http://schemas.openxmlformats.org/officeDocument/2006/relationships/image" Target="../media/image116.png"/><Relationship Id="rId5" Type="http://schemas.openxmlformats.org/officeDocument/2006/relationships/image" Target="../media/image115.png"/><Relationship Id="rId4" Type="http://schemas.openxmlformats.org/officeDocument/2006/relationships/slide" Target="slide25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7.jpeg"/><Relationship Id="rId1" Type="http://schemas.openxmlformats.org/officeDocument/2006/relationships/slideLayout" Target="../slideLayouts/slideLayout3.xml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2.png"/><Relationship Id="rId3" Type="http://schemas.openxmlformats.org/officeDocument/2006/relationships/image" Target="../media/image119.png"/><Relationship Id="rId7" Type="http://schemas.microsoft.com/office/2007/relationships/hdphoto" Target="../media/hdphoto16.wdp"/><Relationship Id="rId2" Type="http://schemas.openxmlformats.org/officeDocument/2006/relationships/image" Target="../media/image118.jpe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21.png"/><Relationship Id="rId11" Type="http://schemas.openxmlformats.org/officeDocument/2006/relationships/image" Target="../media/image124.png"/><Relationship Id="rId5" Type="http://schemas.microsoft.com/office/2007/relationships/hdphoto" Target="../media/hdphoto15.wdp"/><Relationship Id="rId10" Type="http://schemas.openxmlformats.org/officeDocument/2006/relationships/slide" Target="slide27.xml"/><Relationship Id="rId4" Type="http://schemas.openxmlformats.org/officeDocument/2006/relationships/image" Target="../media/image120.png"/><Relationship Id="rId9" Type="http://schemas.openxmlformats.org/officeDocument/2006/relationships/image" Target="../media/image123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5.png"/><Relationship Id="rId2" Type="http://schemas.openxmlformats.org/officeDocument/2006/relationships/image" Target="../media/image118.jpe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24.png"/><Relationship Id="rId5" Type="http://schemas.openxmlformats.org/officeDocument/2006/relationships/slide" Target="slide28.xml"/><Relationship Id="rId4" Type="http://schemas.openxmlformats.org/officeDocument/2006/relationships/image" Target="../media/image126.png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0.png"/><Relationship Id="rId13" Type="http://schemas.openxmlformats.org/officeDocument/2006/relationships/slide" Target="slide29.xml"/><Relationship Id="rId3" Type="http://schemas.openxmlformats.org/officeDocument/2006/relationships/image" Target="../media/image118.jpeg"/><Relationship Id="rId7" Type="http://schemas.openxmlformats.org/officeDocument/2006/relationships/image" Target="../media/image129.png"/><Relationship Id="rId12" Type="http://schemas.openxmlformats.org/officeDocument/2006/relationships/image" Target="../media/image134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3.xml"/><Relationship Id="rId6" Type="http://schemas.microsoft.com/office/2007/relationships/hdphoto" Target="../media/hdphoto17.wdp"/><Relationship Id="rId11" Type="http://schemas.openxmlformats.org/officeDocument/2006/relationships/image" Target="../media/image133.png"/><Relationship Id="rId5" Type="http://schemas.openxmlformats.org/officeDocument/2006/relationships/image" Target="../media/image128.png"/><Relationship Id="rId10" Type="http://schemas.openxmlformats.org/officeDocument/2006/relationships/image" Target="../media/image132.png"/><Relationship Id="rId4" Type="http://schemas.openxmlformats.org/officeDocument/2006/relationships/image" Target="../media/image127.jpeg"/><Relationship Id="rId9" Type="http://schemas.openxmlformats.org/officeDocument/2006/relationships/image" Target="../media/image131.png"/><Relationship Id="rId14" Type="http://schemas.openxmlformats.org/officeDocument/2006/relationships/image" Target="../media/image124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5.jpeg"/><Relationship Id="rId7" Type="http://schemas.openxmlformats.org/officeDocument/2006/relationships/image" Target="../media/image124.png"/><Relationship Id="rId2" Type="http://schemas.openxmlformats.org/officeDocument/2006/relationships/image" Target="../media/image118.jpeg"/><Relationship Id="rId1" Type="http://schemas.openxmlformats.org/officeDocument/2006/relationships/slideLayout" Target="../slideLayouts/slideLayout3.xml"/><Relationship Id="rId6" Type="http://schemas.openxmlformats.org/officeDocument/2006/relationships/slide" Target="slide30.xml"/><Relationship Id="rId5" Type="http://schemas.openxmlformats.org/officeDocument/2006/relationships/image" Target="../media/image134.png"/><Relationship Id="rId4" Type="http://schemas.openxmlformats.org/officeDocument/2006/relationships/image" Target="../media/image136.png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4.png"/><Relationship Id="rId3" Type="http://schemas.openxmlformats.org/officeDocument/2006/relationships/image" Target="../media/image118.jpeg"/><Relationship Id="rId7" Type="http://schemas.openxmlformats.org/officeDocument/2006/relationships/slide" Target="slide31.xml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38.jpeg"/><Relationship Id="rId5" Type="http://schemas.microsoft.com/office/2007/relationships/hdphoto" Target="../media/hdphoto18.wdp"/><Relationship Id="rId4" Type="http://schemas.openxmlformats.org/officeDocument/2006/relationships/image" Target="../media/image137.png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4.png"/><Relationship Id="rId3" Type="http://schemas.openxmlformats.org/officeDocument/2006/relationships/image" Target="../media/image118.jpeg"/><Relationship Id="rId7" Type="http://schemas.openxmlformats.org/officeDocument/2006/relationships/slide" Target="slide32.xml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40.png"/><Relationship Id="rId5" Type="http://schemas.microsoft.com/office/2007/relationships/hdphoto" Target="../media/hdphoto19.wdp"/><Relationship Id="rId4" Type="http://schemas.openxmlformats.org/officeDocument/2006/relationships/image" Target="../media/image139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1.png"/><Relationship Id="rId7" Type="http://schemas.openxmlformats.org/officeDocument/2006/relationships/image" Target="../media/image144.png"/><Relationship Id="rId2" Type="http://schemas.openxmlformats.org/officeDocument/2006/relationships/image" Target="../media/image118.jpeg"/><Relationship Id="rId1" Type="http://schemas.openxmlformats.org/officeDocument/2006/relationships/slideLayout" Target="../slideLayouts/slideLayout3.xml"/><Relationship Id="rId6" Type="http://schemas.openxmlformats.org/officeDocument/2006/relationships/slide" Target="slide33.xml"/><Relationship Id="rId5" Type="http://schemas.openxmlformats.org/officeDocument/2006/relationships/image" Target="../media/image143.png"/><Relationship Id="rId4" Type="http://schemas.openxmlformats.org/officeDocument/2006/relationships/image" Target="../media/image142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5.png"/><Relationship Id="rId2" Type="http://schemas.openxmlformats.org/officeDocument/2006/relationships/image" Target="../media/image118.jpe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44.png"/><Relationship Id="rId4" Type="http://schemas.openxmlformats.org/officeDocument/2006/relationships/slide" Target="slide34.xml"/></Relationships>
</file>

<file path=ppt/slides/_rels/slide3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4.png"/><Relationship Id="rId3" Type="http://schemas.openxmlformats.org/officeDocument/2006/relationships/image" Target="../media/image118.jpeg"/><Relationship Id="rId7" Type="http://schemas.openxmlformats.org/officeDocument/2006/relationships/slide" Target="slide35.xml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47.png"/><Relationship Id="rId5" Type="http://schemas.openxmlformats.org/officeDocument/2006/relationships/image" Target="../media/image143.png"/><Relationship Id="rId10" Type="http://schemas.openxmlformats.org/officeDocument/2006/relationships/image" Target="../media/image149.png"/><Relationship Id="rId4" Type="http://schemas.openxmlformats.org/officeDocument/2006/relationships/image" Target="../media/image146.jpeg"/><Relationship Id="rId9" Type="http://schemas.openxmlformats.org/officeDocument/2006/relationships/image" Target="../media/image148.png"/></Relationships>
</file>

<file path=ppt/slides/_rels/slide3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png"/><Relationship Id="rId3" Type="http://schemas.openxmlformats.org/officeDocument/2006/relationships/slideLayout" Target="../slideLayouts/slideLayout3.xml"/><Relationship Id="rId7" Type="http://schemas.openxmlformats.org/officeDocument/2006/relationships/slide" Target="slide3.xml"/><Relationship Id="rId2" Type="http://schemas.openxmlformats.org/officeDocument/2006/relationships/audio" Target="../media/media2.mp3"/><Relationship Id="rId1" Type="http://schemas.microsoft.com/office/2007/relationships/media" Target="../media/media2.mp3"/><Relationship Id="rId6" Type="http://schemas.microsoft.com/office/2007/relationships/hdphoto" Target="../media/hdphoto11.wdp"/><Relationship Id="rId5" Type="http://schemas.openxmlformats.org/officeDocument/2006/relationships/image" Target="../media/image151.png"/><Relationship Id="rId10" Type="http://schemas.openxmlformats.org/officeDocument/2006/relationships/image" Target="../media/image79.png"/><Relationship Id="rId4" Type="http://schemas.openxmlformats.org/officeDocument/2006/relationships/image" Target="../media/image150.jpeg"/><Relationship Id="rId9" Type="http://schemas.openxmlformats.org/officeDocument/2006/relationships/image" Target="../media/image152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3.jpeg"/><Relationship Id="rId7" Type="http://schemas.openxmlformats.org/officeDocument/2006/relationships/image" Target="../media/image156.png"/><Relationship Id="rId2" Type="http://schemas.openxmlformats.org/officeDocument/2006/relationships/slideLayout" Target="../slideLayouts/slideLayout3.xml"/><Relationship Id="rId1" Type="http://schemas.openxmlformats.org/officeDocument/2006/relationships/audio" Target="file:///G:\1.%20&#1055;&#1088;&#1077;&#1079;&#1077;&#1085;&#1090;&#1072;&#1094;&#1080;&#1103;\&#1052;&#1091;&#1079;&#1099;&#1082;&#1072;&#1083;&#1100;&#1085;&#1099;&#1081;%20&#1092;&#1086;&#1085;%203.mp3" TargetMode="External"/><Relationship Id="rId6" Type="http://schemas.openxmlformats.org/officeDocument/2006/relationships/image" Target="../media/image155.png"/><Relationship Id="rId5" Type="http://schemas.openxmlformats.org/officeDocument/2006/relationships/slide" Target="slide37.xml"/><Relationship Id="rId4" Type="http://schemas.openxmlformats.org/officeDocument/2006/relationships/image" Target="../media/image154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8.png"/><Relationship Id="rId2" Type="http://schemas.openxmlformats.org/officeDocument/2006/relationships/image" Target="../media/image157.jpe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55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slide" Target="slide39.xml"/><Relationship Id="rId2" Type="http://schemas.openxmlformats.org/officeDocument/2006/relationships/image" Target="../media/image159.jpe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55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slide" Target="slide40.xml"/><Relationship Id="rId2" Type="http://schemas.openxmlformats.org/officeDocument/2006/relationships/image" Target="../media/image160.jpe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55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slide" Target="slide41.xml"/><Relationship Id="rId2" Type="http://schemas.openxmlformats.org/officeDocument/2006/relationships/image" Target="../media/image161.jpe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55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5.png"/><Relationship Id="rId2" Type="http://schemas.openxmlformats.org/officeDocument/2006/relationships/image" Target="../media/image162.jpeg"/><Relationship Id="rId1" Type="http://schemas.openxmlformats.org/officeDocument/2006/relationships/slideLayout" Target="../slideLayouts/slideLayout3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slide" Target="slide43.xml"/><Relationship Id="rId2" Type="http://schemas.openxmlformats.org/officeDocument/2006/relationships/image" Target="../media/image163.jpe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55.pn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slide" Target="slide44.xml"/><Relationship Id="rId2" Type="http://schemas.openxmlformats.org/officeDocument/2006/relationships/image" Target="../media/image164.jpe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55.png"/></Relationships>
</file>

<file path=ppt/slides/_rels/slide4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6.png"/><Relationship Id="rId3" Type="http://schemas.openxmlformats.org/officeDocument/2006/relationships/image" Target="../media/image2.jpeg"/><Relationship Id="rId7" Type="http://schemas.openxmlformats.org/officeDocument/2006/relationships/image" Target="../media/image155.png"/><Relationship Id="rId2" Type="http://schemas.openxmlformats.org/officeDocument/2006/relationships/slideLayout" Target="../slideLayouts/slideLayout3.xml"/><Relationship Id="rId1" Type="http://schemas.openxmlformats.org/officeDocument/2006/relationships/audio" Target="file:///G:\1.%20&#1055;&#1088;&#1077;&#1079;&#1077;&#1085;&#1090;&#1072;&#1094;&#1080;&#1103;\&#1052;&#1091;&#1079;&#1099;&#1082;&#1072;&#1083;&#1100;&#1085;&#1099;&#1081;%20&#1092;&#1086;&#1085;%203.mp3" TargetMode="External"/><Relationship Id="rId6" Type="http://schemas.openxmlformats.org/officeDocument/2006/relationships/slide" Target="slide45.xml"/><Relationship Id="rId11" Type="http://schemas.openxmlformats.org/officeDocument/2006/relationships/image" Target="../media/image169.png"/><Relationship Id="rId5" Type="http://schemas.microsoft.com/office/2007/relationships/hdphoto" Target="../media/hdphoto20.wdp"/><Relationship Id="rId10" Type="http://schemas.openxmlformats.org/officeDocument/2006/relationships/image" Target="../media/image168.png"/><Relationship Id="rId4" Type="http://schemas.openxmlformats.org/officeDocument/2006/relationships/image" Target="../media/image165.png"/><Relationship Id="rId9" Type="http://schemas.openxmlformats.org/officeDocument/2006/relationships/image" Target="../media/image167.pn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slide" Target="slide46.xml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70.png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72.png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microsoft.com/office/2007/relationships/hdphoto" Target="../media/hdphoto21.wdp"/><Relationship Id="rId5" Type="http://schemas.openxmlformats.org/officeDocument/2006/relationships/image" Target="../media/image171.png"/><Relationship Id="rId4" Type="http://schemas.openxmlformats.org/officeDocument/2006/relationships/image" Target="../media/image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l="-1000" t="-1000"/>
          </a:stretch>
        </a:blipFill>
        <a:effectLst/>
      </p:bgPr>
    </p:bg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80186" y="1190208"/>
            <a:ext cx="6429374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Интерактивная </a:t>
            </a:r>
          </a:p>
          <a:p>
            <a:pPr algn="ctr"/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музыкально-дидактическая </a:t>
            </a:r>
          </a:p>
          <a:p>
            <a:pPr algn="ctr"/>
            <a:r>
              <a:rPr lang="ru-RU" sz="2800" b="1" dirty="0" err="1">
                <a:latin typeface="Times New Roman" pitchFamily="18" charset="0"/>
                <a:cs typeface="Times New Roman" pitchFamily="18" charset="0"/>
              </a:rPr>
              <a:t>квест</a:t>
            </a:r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-игра </a:t>
            </a:r>
          </a:p>
          <a:p>
            <a:pPr algn="ctr"/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«В гости к любимым персонажам» </a:t>
            </a:r>
          </a:p>
        </p:txBody>
      </p:sp>
    </p:spTree>
  </p:cSld>
  <p:clrMapOvr>
    <a:masterClrMapping/>
  </p:clrMapOvr>
  <p:transition spd="med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 l="-10000" r="-10000"/>
          </a:stretch>
        </a:blipFill>
        <a:effectLst/>
      </p:bgPr>
    </p:bg>
    <p:spTree>
      <p:nvGrpSpPr>
        <p:cNvPr id="1" name="Shape 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Google Shape;61;p14"/>
          <p:cNvSpPr txBox="1">
            <a:spLocks noGrp="1"/>
          </p:cNvSpPr>
          <p:nvPr>
            <p:ph type="title"/>
          </p:nvPr>
        </p:nvSpPr>
        <p:spPr>
          <a:xfrm>
            <a:off x="577970" y="307003"/>
            <a:ext cx="7806906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dirty="0"/>
              <a:t> </a:t>
            </a:r>
            <a:r>
              <a:rPr lang="ru" b="1" dirty="0">
                <a:latin typeface="Comic Sans MS" pitchFamily="66" charset="0"/>
              </a:rPr>
              <a:t>Добро пожаловать на квест-игру </a:t>
            </a:r>
            <a:br>
              <a:rPr lang="ru" b="1" dirty="0">
                <a:latin typeface="Comic Sans MS" pitchFamily="66" charset="0"/>
              </a:rPr>
            </a:br>
            <a:r>
              <a:rPr lang="ru" b="1" dirty="0">
                <a:latin typeface="Comic Sans MS" pitchFamily="66" charset="0"/>
              </a:rPr>
              <a:t>“Музыка и сказки”!</a:t>
            </a:r>
            <a:endParaRPr b="1" dirty="0">
              <a:latin typeface="Comic Sans MS" pitchFamily="66" charset="0"/>
            </a:endParaRPr>
          </a:p>
        </p:txBody>
      </p:sp>
      <p:sp>
        <p:nvSpPr>
          <p:cNvPr id="10" name="Скругленная прямоугольная выноска 9"/>
          <p:cNvSpPr/>
          <p:nvPr/>
        </p:nvSpPr>
        <p:spPr>
          <a:xfrm>
            <a:off x="5897366" y="2501048"/>
            <a:ext cx="3096882" cy="1302762"/>
          </a:xfrm>
          <a:prstGeom prst="wedgeRoundRectCallou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spcAft>
                <a:spcPts val="1200"/>
              </a:spcAft>
            </a:pPr>
            <a:r>
              <a:rPr lang="en-US" b="1" dirty="0">
                <a:solidFill>
                  <a:schemeClr val="tx1"/>
                </a:solidFill>
              </a:rPr>
              <a:t>3.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ru-RU" dirty="0">
                <a:solidFill>
                  <a:schemeClr val="tx1"/>
                </a:solidFill>
              </a:rPr>
              <a:t>Пройдите весёлые музыкальные станции и соберите все конверты с мозаикой. Нажмите на стрелочку для перехода к следующему слайду. </a:t>
            </a:r>
            <a:r>
              <a:rPr lang="ru-RU" dirty="0" err="1">
                <a:solidFill>
                  <a:schemeClr val="tx1"/>
                </a:solidFill>
              </a:rPr>
              <a:t>Поехалииии</a:t>
            </a:r>
            <a:r>
              <a:rPr lang="ru-RU" dirty="0">
                <a:solidFill>
                  <a:schemeClr val="tx1"/>
                </a:solidFill>
              </a:rPr>
              <a:t>! Удачи!</a:t>
            </a:r>
          </a:p>
        </p:txBody>
      </p:sp>
      <p:sp>
        <p:nvSpPr>
          <p:cNvPr id="11" name="Скругленная прямоугольная выноска 10"/>
          <p:cNvSpPr/>
          <p:nvPr/>
        </p:nvSpPr>
        <p:spPr>
          <a:xfrm>
            <a:off x="3499450" y="1259457"/>
            <a:ext cx="2668438" cy="1049719"/>
          </a:xfrm>
          <a:prstGeom prst="wedgeRoundRectCallou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tx1"/>
                </a:solidFill>
              </a:rPr>
              <a:t>1.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ru" dirty="0">
                <a:solidFill>
                  <a:schemeClr val="tx1"/>
                </a:solidFill>
              </a:rPr>
              <a:t>Привет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ru-RU" dirty="0">
                <a:solidFill>
                  <a:schemeClr val="tx1"/>
                </a:solidFill>
              </a:rPr>
              <a:t>ребята</a:t>
            </a:r>
            <a:r>
              <a:rPr lang="ru" dirty="0">
                <a:solidFill>
                  <a:schemeClr val="tx1"/>
                </a:solidFill>
              </a:rPr>
              <a:t>, меня зовут Даша. Сегодня мы отправимся в музыкальное путешествие по сказкам.</a:t>
            </a:r>
            <a:endParaRPr lang="ru-RU" dirty="0"/>
          </a:p>
        </p:txBody>
      </p:sp>
      <p:sp>
        <p:nvSpPr>
          <p:cNvPr id="12" name="Скругленная прямоугольная выноска 11"/>
          <p:cNvSpPr/>
          <p:nvPr/>
        </p:nvSpPr>
        <p:spPr>
          <a:xfrm>
            <a:off x="116020" y="2440350"/>
            <a:ext cx="3614468" cy="1334392"/>
          </a:xfrm>
          <a:prstGeom prst="wedgeRoundRectCallou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tx1"/>
                </a:solidFill>
              </a:rPr>
              <a:t>2.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ru" dirty="0">
                <a:solidFill>
                  <a:schemeClr val="tx1"/>
                </a:solidFill>
              </a:rPr>
              <a:t>Вас ждут музыкальные станции, их всего 5. Каждая станция соответствует определённому мультфильму.  За прохождение каждой станции вы будете получать секретный конверт, в котором спрятана часть мозаики. </a:t>
            </a:r>
            <a:endParaRPr lang="ru-RU" dirty="0"/>
          </a:p>
        </p:txBody>
      </p:sp>
      <p:sp>
        <p:nvSpPr>
          <p:cNvPr id="14" name="Стрелка вправо 13">
            <a:hlinkClick r:id="rId5" action="ppaction://hlinksldjump"/>
          </p:cNvPr>
          <p:cNvSpPr/>
          <p:nvPr/>
        </p:nvSpPr>
        <p:spPr>
          <a:xfrm>
            <a:off x="7582619" y="4295956"/>
            <a:ext cx="1064672" cy="510510"/>
          </a:xfrm>
          <a:prstGeom prst="right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63" name="Google Shape;63;p14"/>
          <p:cNvPicPr preferRelativeResize="0"/>
          <p:nvPr/>
        </p:nvPicPr>
        <p:blipFill>
          <a:blip r:embed="rId6">
            <a:alphaModFix/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9300" b="90000" l="0" r="100000">
                        <a14:foregroundMark x1="36692" y1="81400" x2="36692" y2="81400"/>
                        <a14:foregroundMark x1="31559" y1="81800" x2="31559" y2="81800"/>
                        <a14:foregroundMark x1="29278" y1="84100" x2="29278" y2="84100"/>
                        <a14:foregroundMark x1="25665" y1="84500" x2="25665" y2="84500"/>
                        <a14:foregroundMark x1="20342" y1="84900" x2="20342" y2="84900"/>
                        <a14:foregroundMark x1="50760" y1="82500" x2="50760" y2="82500"/>
                        <a14:foregroundMark x1="54373" y1="82500" x2="54373" y2="82500"/>
                        <a14:foregroundMark x1="59506" y1="84500" x2="59506" y2="84500"/>
                        <a14:foregroundMark x1="66160" y1="84100" x2="66160" y2="84100"/>
                        <a14:foregroundMark x1="26996" y1="79800" x2="26996" y2="79800"/>
                        <a14:foregroundMark x1="21103" y1="82900" x2="21103" y2="82900"/>
                        <a14:foregroundMark x1="47719" y1="80200" x2="47719" y2="80200"/>
                        <a14:foregroundMark x1="51521" y1="80200" x2="51521" y2="80200"/>
                        <a14:foregroundMark x1="60266" y1="82200" x2="60266" y2="82200"/>
                        <a14:foregroundMark x1="34030" y1="84300" x2="34030" y2="84300"/>
                        <a14:foregroundMark x1="33460" y1="80400" x2="33460" y2="80400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963060" y="1941816"/>
            <a:ext cx="1701733" cy="3438823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Музыкальный фон 3.mp3">
            <a:hlinkClick r:id="" action="ppaction://media"/>
          </p:cNvPr>
          <p:cNvPicPr>
            <a:picLocks noChangeAspect="1"/>
          </p:cNvPicPr>
          <p:nvPr>
            <a:audioFile r:link="rId1"/>
          </p:nvPr>
        </p:nvPicPr>
        <p:blipFill>
          <a:blip r:embed="rId8"/>
          <a:stretch>
            <a:fillRect/>
          </a:stretch>
        </p:blipFill>
        <p:spPr>
          <a:xfrm>
            <a:off x="504825" y="4514850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25544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 l="-10000" r="-10000"/>
          </a:stretch>
        </a:blipFill>
        <a:effectLst/>
      </p:bgPr>
    </p:bg>
    <p:spTree>
      <p:nvGrpSpPr>
        <p:cNvPr id="1" name="Shape 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Google Shape;68;p15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b="1" dirty="0">
                <a:latin typeface="Comic Sans MS" pitchFamily="66" charset="0"/>
              </a:rPr>
              <a:t>Карта музыкальных станций</a:t>
            </a:r>
            <a:endParaRPr b="1">
              <a:latin typeface="Comic Sans MS" pitchFamily="66" charset="0"/>
            </a:endParaRPr>
          </a:p>
        </p:txBody>
      </p:sp>
      <p:sp>
        <p:nvSpPr>
          <p:cNvPr id="69" name="Google Shape;69;p15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indent="0">
              <a:lnSpc>
                <a:spcPct val="100000"/>
              </a:lnSpc>
              <a:buClr>
                <a:schemeClr val="dk1"/>
              </a:buClr>
              <a:buSzPts val="1100"/>
              <a:buNone/>
            </a:pPr>
            <a:r>
              <a:rPr lang="ru-RU" dirty="0">
                <a:solidFill>
                  <a:schemeClr val="dk1"/>
                </a:solidFill>
              </a:rPr>
              <a:t>1 станция</a:t>
            </a:r>
            <a:endParaRPr lang="ru-RU"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/>
          </a:p>
        </p:txBody>
      </p:sp>
      <p:pic>
        <p:nvPicPr>
          <p:cNvPr id="77" name="Google Shape;77;p15">
            <a:hlinkClick r:id="rId5" action="ppaction://hlinksldjump"/>
          </p:cNvPr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445503" y="629728"/>
            <a:ext cx="1366043" cy="1380225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80" name="Google Shape;80;p15">
            <a:hlinkClick r:id="rId7" action="ppaction://hlinksldjump"/>
          </p:cNvPr>
          <p:cNvPicPr preferRelativeResize="0"/>
          <p:nvPr/>
        </p:nvPicPr>
        <p:blipFill>
          <a:blip r:embed="rId8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alphaModFix/>
          </a:blip>
          <a:stretch>
            <a:fillRect/>
          </a:stretch>
        </p:blipFill>
        <p:spPr>
          <a:xfrm>
            <a:off x="3093458" y="1025572"/>
            <a:ext cx="1716295" cy="1914369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81" name="Google Shape;81;p15">
            <a:hlinkClick r:id="rId9" action="ppaction://hlinksldjump"/>
          </p:cNvPr>
          <p:cNvPicPr preferRelativeResize="0"/>
          <p:nvPr/>
        </p:nvPicPr>
        <p:blipFill>
          <a:blip r:embed="rId10">
            <a:alphaModFix/>
          </a:blip>
          <a:stretch>
            <a:fillRect/>
          </a:stretch>
        </p:blipFill>
        <p:spPr>
          <a:xfrm>
            <a:off x="5008729" y="2994584"/>
            <a:ext cx="1574400" cy="1574400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84" name="Google Shape;84;p15"/>
          <p:cNvSpPr txBox="1"/>
          <p:nvPr/>
        </p:nvSpPr>
        <p:spPr>
          <a:xfrm>
            <a:off x="544613" y="2047823"/>
            <a:ext cx="1056000" cy="40007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b="1" dirty="0">
                <a:solidFill>
                  <a:schemeClr val="dk1"/>
                </a:solidFill>
                <a:latin typeface="Comic Sans MS" pitchFamily="66" charset="0"/>
              </a:rPr>
              <a:t>1 станция</a:t>
            </a:r>
            <a:endParaRPr sz="1800" b="1">
              <a:latin typeface="Comic Sans MS" pitchFamily="66" charset="0"/>
            </a:endParaRPr>
          </a:p>
        </p:txBody>
      </p:sp>
      <p:sp>
        <p:nvSpPr>
          <p:cNvPr id="85" name="Google Shape;85;p15"/>
          <p:cNvSpPr txBox="1"/>
          <p:nvPr/>
        </p:nvSpPr>
        <p:spPr>
          <a:xfrm>
            <a:off x="3399086" y="2968790"/>
            <a:ext cx="1141500" cy="40007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b="1" dirty="0">
                <a:solidFill>
                  <a:schemeClr val="dk1"/>
                </a:solidFill>
                <a:latin typeface="Comic Sans MS" pitchFamily="66" charset="0"/>
              </a:rPr>
              <a:t>2 станция</a:t>
            </a:r>
            <a:endParaRPr b="1">
              <a:latin typeface="Comic Sans MS" pitchFamily="66" charset="0"/>
            </a:endParaRPr>
          </a:p>
        </p:txBody>
      </p:sp>
      <p:sp>
        <p:nvSpPr>
          <p:cNvPr id="86" name="Google Shape;86;p15"/>
          <p:cNvSpPr txBox="1"/>
          <p:nvPr/>
        </p:nvSpPr>
        <p:spPr>
          <a:xfrm>
            <a:off x="6469485" y="2878968"/>
            <a:ext cx="1238400" cy="40007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b="1" dirty="0">
                <a:solidFill>
                  <a:schemeClr val="dk1"/>
                </a:solidFill>
                <a:latin typeface="Comic Sans MS" pitchFamily="66" charset="0"/>
              </a:rPr>
              <a:t>3 станция</a:t>
            </a:r>
            <a:endParaRPr sz="1800" b="1">
              <a:latin typeface="Comic Sans MS" pitchFamily="66" charset="0"/>
            </a:endParaRPr>
          </a:p>
        </p:txBody>
      </p:sp>
      <p:sp>
        <p:nvSpPr>
          <p:cNvPr id="88" name="Google Shape;88;p15"/>
          <p:cNvSpPr txBox="1"/>
          <p:nvPr/>
        </p:nvSpPr>
        <p:spPr>
          <a:xfrm>
            <a:off x="1470684" y="4656899"/>
            <a:ext cx="1060465" cy="40007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b="1" dirty="0">
                <a:solidFill>
                  <a:schemeClr val="dk1"/>
                </a:solidFill>
                <a:latin typeface="Comic Sans MS" pitchFamily="66" charset="0"/>
              </a:rPr>
              <a:t>5 </a:t>
            </a:r>
            <a:r>
              <a:rPr lang="ru" b="1" dirty="0">
                <a:solidFill>
                  <a:schemeClr val="dk1"/>
                </a:solidFill>
                <a:latin typeface="Comic Sans MS" pitchFamily="66" charset="0"/>
              </a:rPr>
              <a:t>станция</a:t>
            </a:r>
            <a:endParaRPr sz="1800" b="1">
              <a:latin typeface="Comic Sans MS" pitchFamily="66" charset="0"/>
            </a:endParaRPr>
          </a:p>
        </p:txBody>
      </p:sp>
      <p:sp>
        <p:nvSpPr>
          <p:cNvPr id="90" name="Google Shape;90;p15"/>
          <p:cNvSpPr txBox="1"/>
          <p:nvPr/>
        </p:nvSpPr>
        <p:spPr>
          <a:xfrm>
            <a:off x="5318998" y="4644738"/>
            <a:ext cx="1056000" cy="40007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b="1" dirty="0">
                <a:solidFill>
                  <a:schemeClr val="dk1"/>
                </a:solidFill>
                <a:latin typeface="Comic Sans MS" pitchFamily="66" charset="0"/>
              </a:rPr>
              <a:t>4</a:t>
            </a:r>
            <a:r>
              <a:rPr lang="ru" b="1" dirty="0">
                <a:solidFill>
                  <a:schemeClr val="dk1"/>
                </a:solidFill>
                <a:latin typeface="Comic Sans MS" pitchFamily="66" charset="0"/>
              </a:rPr>
              <a:t> станция</a:t>
            </a:r>
            <a:endParaRPr sz="1800" b="1">
              <a:latin typeface="Comic Sans MS" pitchFamily="66" charset="0"/>
            </a:endParaRPr>
          </a:p>
        </p:txBody>
      </p:sp>
      <p:sp>
        <p:nvSpPr>
          <p:cNvPr id="31746" name="AutoShape 2" descr="https://allyslide.com/thumbs/c093e584efb87ae20f506299f2792c32/img8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26" name="Рисунок 25" descr="rfhk.jpg">
            <a:hlinkClick r:id="rId11" action="ppaction://hlinksldjump"/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6384221" y="1319108"/>
            <a:ext cx="1549728" cy="1457865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31748" name="Picture 4" descr="https://cdn.fishki.net/upload/post/201406/18/1278291/0115.jpg">
            <a:hlinkClick r:id="rId13" action="ppaction://hlinksldjump"/>
          </p:cNvPr>
          <p:cNvPicPr>
            <a:picLocks noChangeAspect="1" noChangeArrowheads="1"/>
          </p:cNvPicPr>
          <p:nvPr/>
        </p:nvPicPr>
        <p:blipFill>
          <a:blip r:embed="rId14"/>
          <a:srcRect/>
          <a:stretch>
            <a:fillRect/>
          </a:stretch>
        </p:blipFill>
        <p:spPr bwMode="auto">
          <a:xfrm>
            <a:off x="1188196" y="3024138"/>
            <a:ext cx="1676716" cy="1604513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cxnSp>
        <p:nvCxnSpPr>
          <p:cNvPr id="31" name="Скругленная соединительная линия 30"/>
          <p:cNvCxnSpPr/>
          <p:nvPr/>
        </p:nvCxnSpPr>
        <p:spPr>
          <a:xfrm>
            <a:off x="1990989" y="1910720"/>
            <a:ext cx="914400" cy="914400"/>
          </a:xfrm>
          <a:prstGeom prst="curvedConnector3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36" name="Скругленная соединительная линия 35"/>
          <p:cNvCxnSpPr/>
          <p:nvPr/>
        </p:nvCxnSpPr>
        <p:spPr>
          <a:xfrm flipV="1">
            <a:off x="4934677" y="2055778"/>
            <a:ext cx="1154838" cy="343896"/>
          </a:xfrm>
          <a:prstGeom prst="curvedConnector3">
            <a:avLst>
              <a:gd name="adj1" fmla="val 50000"/>
            </a:avLst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46" name="Скругленная соединительная линия 45"/>
          <p:cNvCxnSpPr/>
          <p:nvPr/>
        </p:nvCxnSpPr>
        <p:spPr>
          <a:xfrm rot="5400000">
            <a:off x="6825576" y="3005848"/>
            <a:ext cx="843064" cy="693905"/>
          </a:xfrm>
          <a:prstGeom prst="curvedConnector3">
            <a:avLst>
              <a:gd name="adj1" fmla="val 50000"/>
            </a:avLst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54" name="Скругленная соединительная линия 53"/>
          <p:cNvCxnSpPr/>
          <p:nvPr/>
        </p:nvCxnSpPr>
        <p:spPr>
          <a:xfrm rot="10800000" flipV="1">
            <a:off x="3190674" y="3878092"/>
            <a:ext cx="1271081" cy="635542"/>
          </a:xfrm>
          <a:prstGeom prst="curvedConnector3">
            <a:avLst>
              <a:gd name="adj1" fmla="val 50000"/>
            </a:avLst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pic>
        <p:nvPicPr>
          <p:cNvPr id="19" name="Музыкальный фон.mp3">
            <a:hlinkClick r:id="" action="ppaction://media"/>
          </p:cNvPr>
          <p:cNvPicPr>
            <a:picLocks noChangeAspect="1"/>
          </p:cNvPicPr>
          <p:nvPr>
            <a:audioFile r:link="rId1"/>
          </p:nvPr>
        </p:nvPicPr>
        <p:blipFill>
          <a:blip r:embed="rId15"/>
          <a:stretch>
            <a:fillRect/>
          </a:stretch>
        </p:blipFill>
        <p:spPr>
          <a:xfrm>
            <a:off x="165370" y="4753989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00071" fill="hold"/>
                                        <p:tgtEl>
                                          <p:spTgt spid="1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9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Google Shape;102;p17"/>
          <p:cNvSpPr txBox="1">
            <a:spLocks noGrp="1"/>
          </p:cNvSpPr>
          <p:nvPr>
            <p:ph type="title"/>
          </p:nvPr>
        </p:nvSpPr>
        <p:spPr>
          <a:xfrm>
            <a:off x="311700" y="336430"/>
            <a:ext cx="8520600" cy="681295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lvl="0" algn="ctr"/>
            <a:r>
              <a:rPr lang="en-US" b="1" dirty="0">
                <a:latin typeface="Comic Sans MS" pitchFamily="66" charset="0"/>
              </a:rPr>
              <a:t>1</a:t>
            </a:r>
            <a:r>
              <a:rPr lang="ru-RU" b="1" dirty="0">
                <a:latin typeface="Comic Sans MS" pitchFamily="66" charset="0"/>
              </a:rPr>
              <a:t> Станция «</a:t>
            </a:r>
            <a:r>
              <a:rPr lang="ru-RU" b="1" dirty="0" err="1">
                <a:latin typeface="Comic Sans MS" pitchFamily="66" charset="0"/>
              </a:rPr>
              <a:t>Простоквашино</a:t>
            </a:r>
            <a:r>
              <a:rPr lang="ru-RU" b="1" dirty="0">
                <a:latin typeface="Comic Sans MS" pitchFamily="66" charset="0"/>
              </a:rPr>
              <a:t>»</a:t>
            </a:r>
            <a:endParaRPr b="1">
              <a:latin typeface="Comic Sans MS" pitchFamily="66" charset="0"/>
            </a:endParaRPr>
          </a:p>
        </p:txBody>
      </p:sp>
      <p:pic>
        <p:nvPicPr>
          <p:cNvPr id="16386" name="Picture 2" descr="https://sun9-16.userapi.com/ZECsnrt3XybwxdWTrx9SPfo94nPtAXnWShlffA/TBlCZiNFh5s.jpg"/>
          <p:cNvPicPr>
            <a:picLocks noChangeAspect="1" noChangeArrowheads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172" b="99414" l="5078" r="89844">
                        <a14:foregroundMark x1="44922" y1="16016" x2="44922" y2="16016"/>
                        <a14:foregroundMark x1="47461" y1="16992" x2="47461" y2="16992"/>
                        <a14:backgroundMark x1="26563" y1="49219" x2="26563" y2="49219"/>
                        <a14:backgroundMark x1="35938" y1="47852" x2="35938" y2="47852"/>
                        <a14:backgroundMark x1="42969" y1="47266" x2="42969" y2="47266"/>
                        <a14:backgroundMark x1="74609" y1="40820" x2="74609" y2="40820"/>
                        <a14:backgroundMark x1="79688" y1="47266" x2="79688" y2="47266"/>
                        <a14:backgroundMark x1="80078" y1="58203" x2="80078" y2="58203"/>
                        <a14:backgroundMark x1="78711" y1="67578" x2="78711" y2="67578"/>
                        <a14:backgroundMark x1="73242" y1="74023" x2="73242" y2="74023"/>
                        <a14:backgroundMark x1="67188" y1="81055" x2="67188" y2="81055"/>
                        <a14:backgroundMark x1="27539" y1="72070" x2="27539" y2="72070"/>
                        <a14:backgroundMark x1="33008" y1="78125" x2="33008" y2="78125"/>
                        <a14:backgroundMark x1="49414" y1="73633" x2="49414" y2="73633"/>
                        <a14:backgroundMark x1="22656" y1="42383" x2="22656" y2="42383"/>
                        <a14:backgroundMark x1="31445" y1="26953" x2="31445" y2="26953"/>
                        <a14:backgroundMark x1="31445" y1="55273" x2="31445" y2="55273"/>
                        <a14:backgroundMark x1="30078" y1="43359" x2="30078" y2="43359"/>
                        <a14:backgroundMark x1="40430" y1="51172" x2="40430" y2="51172"/>
                        <a14:backgroundMark x1="21484" y1="52148" x2="21484" y2="52148"/>
                        <a14:backgroundMark x1="17578" y1="45703" x2="17578" y2="45703"/>
                        <a14:backgroundMark x1="38867" y1="44336" x2="38867" y2="44336"/>
                        <a14:backgroundMark x1="78711" y1="33398" x2="78711" y2="33398"/>
                        <a14:backgroundMark x1="66211" y1="21875" x2="66211" y2="21875"/>
                      </a14:backgroundRemoval>
                    </a14:imgEffect>
                  </a14:imgLayer>
                </a14:imgProps>
              </a:ext>
            </a:extLst>
          </a:blip>
          <a:srcRect/>
          <a:stretch>
            <a:fillRect/>
          </a:stretch>
        </p:blipFill>
        <p:spPr bwMode="auto">
          <a:xfrm>
            <a:off x="3852086" y="2697804"/>
            <a:ext cx="1738008" cy="1738009"/>
          </a:xfrm>
          <a:prstGeom prst="rect">
            <a:avLst/>
          </a:prstGeom>
          <a:noFill/>
        </p:spPr>
      </p:pic>
      <p:sp>
        <p:nvSpPr>
          <p:cNvPr id="9" name="Скругленная прямоугольная выноска 8"/>
          <p:cNvSpPr/>
          <p:nvPr/>
        </p:nvSpPr>
        <p:spPr>
          <a:xfrm>
            <a:off x="3540867" y="1290537"/>
            <a:ext cx="2373550" cy="1008239"/>
          </a:xfrm>
          <a:prstGeom prst="wedgeRoundRectCallou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chemeClr val="tx1"/>
                </a:solidFill>
              </a:rPr>
              <a:t>1. </a:t>
            </a:r>
            <a:r>
              <a:rPr lang="ru-RU" dirty="0">
                <a:solidFill>
                  <a:schemeClr val="tx1"/>
                </a:solidFill>
              </a:rPr>
              <a:t>Привет ребята! Знаете ли вы, что все звуки бывают двух видов?</a:t>
            </a:r>
          </a:p>
        </p:txBody>
      </p:sp>
      <p:sp>
        <p:nvSpPr>
          <p:cNvPr id="10" name="Скругленная прямоугольная выноска 9"/>
          <p:cNvSpPr/>
          <p:nvPr/>
        </p:nvSpPr>
        <p:spPr>
          <a:xfrm flipH="1">
            <a:off x="836762" y="2053087"/>
            <a:ext cx="2674268" cy="1526876"/>
          </a:xfrm>
          <a:prstGeom prst="wedgeRoundRectCallou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chemeClr val="tx1"/>
                </a:solidFill>
              </a:rPr>
              <a:t>2. </a:t>
            </a:r>
            <a:r>
              <a:rPr lang="ru-RU" dirty="0">
                <a:solidFill>
                  <a:schemeClr val="tx1"/>
                </a:solidFill>
              </a:rPr>
              <a:t>Звуки бывают музыкальные и шумовые. </a:t>
            </a:r>
          </a:p>
          <a:p>
            <a:pPr algn="ctr"/>
            <a:r>
              <a:rPr lang="ru-RU" dirty="0">
                <a:solidFill>
                  <a:schemeClr val="tx1"/>
                </a:solidFill>
              </a:rPr>
              <a:t>Например, звук проезжающей машины – шумовой, а звон колокольчика – музыкальный.</a:t>
            </a:r>
          </a:p>
        </p:txBody>
      </p:sp>
      <p:sp>
        <p:nvSpPr>
          <p:cNvPr id="11" name="Скругленная прямоугольная выноска 10"/>
          <p:cNvSpPr/>
          <p:nvPr/>
        </p:nvSpPr>
        <p:spPr>
          <a:xfrm>
            <a:off x="5747945" y="2305050"/>
            <a:ext cx="2662809" cy="1295400"/>
          </a:xfrm>
          <a:prstGeom prst="wedgeRoundRectCallou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chemeClr val="tx1"/>
                </a:solidFill>
              </a:rPr>
              <a:t>3. </a:t>
            </a:r>
            <a:r>
              <a:rPr lang="ru-RU" dirty="0">
                <a:solidFill>
                  <a:schemeClr val="tx1"/>
                </a:solidFill>
              </a:rPr>
              <a:t>Нажмите на стрелочку для перехода к следующему слайду и  определите, какие звуки называются музыкальными?</a:t>
            </a:r>
          </a:p>
        </p:txBody>
      </p:sp>
      <p:sp>
        <p:nvSpPr>
          <p:cNvPr id="12" name="Стрелка вправо 11">
            <a:hlinkClick r:id="rId7" action="ppaction://hlinksldjump"/>
          </p:cNvPr>
          <p:cNvSpPr/>
          <p:nvPr/>
        </p:nvSpPr>
        <p:spPr>
          <a:xfrm>
            <a:off x="7211439" y="3923489"/>
            <a:ext cx="1154348" cy="652435"/>
          </a:xfrm>
          <a:prstGeom prst="right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3" name="Музыкальный фон 3.mp3">
            <a:hlinkClick r:id="" action="ppaction://media"/>
          </p:cNvPr>
          <p:cNvPicPr>
            <a:picLocks noChangeAspect="1"/>
          </p:cNvPicPr>
          <p:nvPr>
            <a:audioFile r:link="rId1"/>
          </p:nvPr>
        </p:nvPicPr>
        <p:blipFill>
          <a:blip r:embed="rId8"/>
          <a:stretch>
            <a:fillRect/>
          </a:stretch>
        </p:blipFill>
        <p:spPr>
          <a:xfrm>
            <a:off x="542925" y="4495800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25544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5">
            <a:lum/>
          </a:blip>
          <a:srcRect/>
          <a:stretch>
            <a:fillRect/>
          </a:stretch>
        </a:blipFill>
        <a:effectLst/>
      </p:bgPr>
    </p:bg>
    <p:spTree>
      <p:nvGrpSpPr>
        <p:cNvPr id="1" name="Shape 1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Прямоугольник 19"/>
          <p:cNvSpPr/>
          <p:nvPr/>
        </p:nvSpPr>
        <p:spPr>
          <a:xfrm>
            <a:off x="2915479" y="2564296"/>
            <a:ext cx="1411356" cy="10668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1" name="Google Shape;121;p20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lvl="0" algn="ctr"/>
            <a:r>
              <a:rPr lang="ru-RU" b="1" dirty="0">
                <a:latin typeface="Comic Sans MS" pitchFamily="66" charset="0"/>
              </a:rPr>
              <a:t>Найди и выбери только музыкальные звуки</a:t>
            </a:r>
            <a:endParaRPr b="1">
              <a:latin typeface="Comic Sans MS" pitchFamily="66" charset="0"/>
            </a:endParaRPr>
          </a:p>
        </p:txBody>
      </p:sp>
      <p:pic>
        <p:nvPicPr>
          <p:cNvPr id="10242" name="Picture 2" descr="http://img.staticbg.com/images/oaupload/banggood/images/3B/41/1d85cd64-3b8f-4174-adb6-dad11ebf0727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892358" y="1196416"/>
            <a:ext cx="1468581" cy="1040945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10244" name="AutoShape 4" descr="https://pbs.twimg.com/media/D6shcZDXYAEozpH.jpg:large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246" name="AutoShape 6" descr="https://pbs.twimg.com/media/D6shcZDXYAEozpH.jpg:large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248" name="AutoShape 8" descr="https://pbs.twimg.com/media/D6shcZDXYAEozpH.jpg:large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250" name="AutoShape 10" descr="https://pbs.twimg.com/media/D6shcZDXYAEozpH.jpg:large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0252" name="Picture 12" descr="https://phototass4.cdnvideo.ru/width/1020_b9261fa1/tass/m2/uploads/i/20180302/4659536.pn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4948136" y="1193259"/>
            <a:ext cx="1479832" cy="1095983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10254" name="AutoShape 14" descr="https://gamebomb.ru/files/galleries/001/4/44/229993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256" name="AutoShape 16" descr="https://gamebomb.ru/files/galleries/001/4/44/229993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4" name="Рисунок 13" descr="Матр.jp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938109" y="2450242"/>
            <a:ext cx="1489194" cy="1112108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5" name="Рисунок 14" descr="шарик фотографирует.jpg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080052" y="1186774"/>
            <a:ext cx="1423200" cy="1025457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0258" name="Picture 18" descr="https://avatars.mds.yandex.net/get-zen_doc/1546191/pub_5d46ef138da1ce00af96680b_5d472b9635ca3100ace4e957/scale_1200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6895499" y="1203831"/>
            <a:ext cx="1485089" cy="1095983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0260" name="Picture 20" descr="https://webstockreview.net/images/clipart-piano-little-girl-4.png"/>
          <p:cNvPicPr>
            <a:picLocks noChangeAspect="1" noChangeArrowheads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20713147" y="37777803"/>
            <a:ext cx="3522453" cy="2958549"/>
          </a:xfrm>
          <a:prstGeom prst="rect">
            <a:avLst/>
          </a:prstGeom>
          <a:noFill/>
        </p:spPr>
      </p:pic>
      <p:sp>
        <p:nvSpPr>
          <p:cNvPr id="21" name="Прямоугольник 20"/>
          <p:cNvSpPr/>
          <p:nvPr/>
        </p:nvSpPr>
        <p:spPr>
          <a:xfrm>
            <a:off x="1046922" y="2491410"/>
            <a:ext cx="1517374" cy="104029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4" name="Picture 24" descr="https://webstockreview.net/images/clipart-piano-little-girl-4.png"/>
          <p:cNvPicPr>
            <a:picLocks noChangeAspect="1" noChangeArrowheads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1053548" y="2504660"/>
            <a:ext cx="1504122" cy="1033671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0266" name="Picture 26" descr="https://yt3.ggpht.com/a/AATXAJxxBjgeyg8Tgpx116gYzzHl5Vi8oj3nXoNdZ33S=s900-c-k-c0xffffffff-no-rj-mo"/>
          <p:cNvPicPr>
            <a:picLocks noChangeAspect="1" noChangeArrowheads="1"/>
          </p:cNvPicPr>
          <p:nvPr/>
        </p:nvPicPr>
        <p:blipFill>
          <a:blip r:embed="rId12"/>
          <a:srcRect/>
          <a:stretch>
            <a:fillRect/>
          </a:stretch>
        </p:blipFill>
        <p:spPr bwMode="auto">
          <a:xfrm>
            <a:off x="2908853" y="2489888"/>
            <a:ext cx="1457738" cy="1139687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10268" name="AutoShape 28" descr="https://pbs.twimg.com/media/ETx0NFDXQAAolQ6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270" name="AutoShape 30" descr="https://pbs.twimg.com/media/ETx0NFDXQAAolQ6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25" name="Рисунок 24" descr="машина.jpg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1033670" y="3730470"/>
            <a:ext cx="1573764" cy="1048594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10272" name="AutoShape 32" descr="https://cdn.pixabay.com/photo/2015/12/10/22/22/accordion-1087046_1280.p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27" name="Рисунок 26" descr="БАЯЯЯН.jpg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2914151" y="3730487"/>
            <a:ext cx="1439188" cy="1073426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28" name="Рисунок 27" descr="маракасы.jpg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7136295" y="3690730"/>
            <a:ext cx="1101195" cy="1161221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29" name="Рисунок 28" descr="Печкин.jpg"/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4976191" y="3770243"/>
            <a:ext cx="1457739" cy="1022073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30" name="Рисунок 29" descr="оркестр.png"/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6911008" y="2464905"/>
            <a:ext cx="1530627" cy="1080052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0276" name="Picture 36" descr="https://in24.club/static/main/images/success.jpg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>
            <a:off x="3032744" y="3497507"/>
            <a:ext cx="1449912" cy="1514519"/>
          </a:xfrm>
          <a:prstGeom prst="rect">
            <a:avLst/>
          </a:prstGeom>
          <a:noFill/>
        </p:spPr>
      </p:pic>
      <p:pic>
        <p:nvPicPr>
          <p:cNvPr id="33" name="Picture 36" descr="https://in24.club/static/main/images/success.jpg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>
            <a:off x="7032725" y="3459821"/>
            <a:ext cx="1449912" cy="1514519"/>
          </a:xfrm>
          <a:prstGeom prst="rect">
            <a:avLst/>
          </a:prstGeom>
          <a:noFill/>
        </p:spPr>
      </p:pic>
      <p:pic>
        <p:nvPicPr>
          <p:cNvPr id="34" name="Picture 36" descr="https://in24.club/static/main/images/success.jpg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>
            <a:off x="1187664" y="2273536"/>
            <a:ext cx="1449912" cy="1514519"/>
          </a:xfrm>
          <a:prstGeom prst="rect">
            <a:avLst/>
          </a:prstGeom>
          <a:noFill/>
        </p:spPr>
      </p:pic>
      <p:pic>
        <p:nvPicPr>
          <p:cNvPr id="35" name="Picture 36" descr="https://in24.club/static/main/images/success.jpg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>
            <a:off x="2950629" y="956800"/>
            <a:ext cx="1449912" cy="1514519"/>
          </a:xfrm>
          <a:prstGeom prst="rect">
            <a:avLst/>
          </a:prstGeom>
          <a:noFill/>
        </p:spPr>
      </p:pic>
      <p:pic>
        <p:nvPicPr>
          <p:cNvPr id="36" name="Picture 36" descr="https://in24.club/static/main/images/success.jpg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>
            <a:off x="4999336" y="2237361"/>
            <a:ext cx="1449912" cy="1514519"/>
          </a:xfrm>
          <a:prstGeom prst="rect">
            <a:avLst/>
          </a:prstGeom>
          <a:noFill/>
        </p:spPr>
      </p:pic>
      <p:pic>
        <p:nvPicPr>
          <p:cNvPr id="37" name="Picture 36" descr="https://in24.club/static/main/images/success.jpg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>
            <a:off x="7017329" y="2206183"/>
            <a:ext cx="1449912" cy="1514519"/>
          </a:xfrm>
          <a:prstGeom prst="rect">
            <a:avLst/>
          </a:prstGeom>
          <a:noFill/>
        </p:spPr>
      </p:pic>
      <p:pic>
        <p:nvPicPr>
          <p:cNvPr id="10278" name="Picture 38" descr="https://infoearth.ru/wp-content/uploads/2019/08/Flag_of_the_Kingdom_of_Kongo.svg_.png"/>
          <p:cNvPicPr>
            <a:picLocks noChangeAspect="1" noChangeArrowheads="1"/>
          </p:cNvPicPr>
          <p:nvPr/>
        </p:nvPicPr>
        <p:blipFill>
          <a:blip r:embed="rId19">
            <a:extLst>
              <a:ext uri="{BEBA8EAE-BF5A-486C-A8C5-ECC9F3942E4B}">
                <a14:imgProps xmlns:a14="http://schemas.microsoft.com/office/drawing/2010/main">
                  <a14:imgLayer r:embed="rId20">
                    <a14:imgEffect>
                      <a14:backgroundRemoval t="10000" b="90000" l="10000" r="90000"/>
                    </a14:imgEffect>
                  </a14:imgLayer>
                </a14:imgProps>
              </a:ext>
            </a:extLst>
          </a:blip>
          <a:srcRect/>
          <a:stretch>
            <a:fillRect/>
          </a:stretch>
        </p:blipFill>
        <p:spPr bwMode="auto">
          <a:xfrm>
            <a:off x="1137416" y="3742395"/>
            <a:ext cx="1483200" cy="988415"/>
          </a:xfrm>
          <a:prstGeom prst="rect">
            <a:avLst/>
          </a:prstGeom>
          <a:noFill/>
        </p:spPr>
      </p:pic>
      <p:pic>
        <p:nvPicPr>
          <p:cNvPr id="39" name="Picture 38" descr="https://infoearth.ru/wp-content/uploads/2019/08/Flag_of_the_Kingdom_of_Kongo.svg_.png"/>
          <p:cNvPicPr>
            <a:picLocks noChangeAspect="1" noChangeArrowheads="1"/>
          </p:cNvPicPr>
          <p:nvPr/>
        </p:nvPicPr>
        <p:blipFill>
          <a:blip r:embed="rId19">
            <a:extLst>
              <a:ext uri="{BEBA8EAE-BF5A-486C-A8C5-ECC9F3942E4B}">
                <a14:imgProps xmlns:a14="http://schemas.microsoft.com/office/drawing/2010/main">
                  <a14:imgLayer r:embed="rId20">
                    <a14:imgEffect>
                      <a14:backgroundRemoval t="10000" b="90000" l="10000" r="90000"/>
                    </a14:imgEffect>
                  </a14:imgLayer>
                </a14:imgProps>
              </a:ext>
            </a:extLst>
          </a:blip>
          <a:srcRect/>
          <a:stretch>
            <a:fillRect/>
          </a:stretch>
        </p:blipFill>
        <p:spPr bwMode="auto">
          <a:xfrm>
            <a:off x="6982148" y="1276448"/>
            <a:ext cx="1483200" cy="988415"/>
          </a:xfrm>
          <a:prstGeom prst="rect">
            <a:avLst/>
          </a:prstGeom>
          <a:noFill/>
        </p:spPr>
      </p:pic>
      <p:pic>
        <p:nvPicPr>
          <p:cNvPr id="40" name="Picture 38" descr="https://infoearth.ru/wp-content/uploads/2019/08/Flag_of_the_Kingdom_of_Kongo.svg_.png"/>
          <p:cNvPicPr>
            <a:picLocks noChangeAspect="1" noChangeArrowheads="1"/>
          </p:cNvPicPr>
          <p:nvPr/>
        </p:nvPicPr>
        <p:blipFill>
          <a:blip r:embed="rId19">
            <a:extLst>
              <a:ext uri="{BEBA8EAE-BF5A-486C-A8C5-ECC9F3942E4B}">
                <a14:imgProps xmlns:a14="http://schemas.microsoft.com/office/drawing/2010/main">
                  <a14:imgLayer r:embed="rId20">
                    <a14:imgEffect>
                      <a14:backgroundRemoval t="10000" b="90000" l="10000" r="90000"/>
                    </a14:imgEffect>
                  </a14:imgLayer>
                </a14:imgProps>
              </a:ext>
            </a:extLst>
          </a:blip>
          <a:srcRect/>
          <a:stretch>
            <a:fillRect/>
          </a:stretch>
        </p:blipFill>
        <p:spPr bwMode="auto">
          <a:xfrm>
            <a:off x="5068247" y="3874670"/>
            <a:ext cx="1483200" cy="988415"/>
          </a:xfrm>
          <a:prstGeom prst="rect">
            <a:avLst/>
          </a:prstGeom>
          <a:noFill/>
        </p:spPr>
      </p:pic>
      <p:pic>
        <p:nvPicPr>
          <p:cNvPr id="41" name="Picture 38" descr="https://infoearth.ru/wp-content/uploads/2019/08/Flag_of_the_Kingdom_of_Kongo.svg_.png"/>
          <p:cNvPicPr>
            <a:picLocks noChangeAspect="1" noChangeArrowheads="1"/>
          </p:cNvPicPr>
          <p:nvPr/>
        </p:nvPicPr>
        <p:blipFill>
          <a:blip r:embed="rId19">
            <a:extLst>
              <a:ext uri="{BEBA8EAE-BF5A-486C-A8C5-ECC9F3942E4B}">
                <a14:imgProps xmlns:a14="http://schemas.microsoft.com/office/drawing/2010/main">
                  <a14:imgLayer r:embed="rId20">
                    <a14:imgEffect>
                      <a14:backgroundRemoval t="10000" b="90000" l="10000" r="90000"/>
                    </a14:imgEffect>
                  </a14:imgLayer>
                </a14:imgProps>
              </a:ext>
            </a:extLst>
          </a:blip>
          <a:srcRect/>
          <a:stretch>
            <a:fillRect/>
          </a:stretch>
        </p:blipFill>
        <p:spPr bwMode="auto">
          <a:xfrm>
            <a:off x="1053548" y="1180149"/>
            <a:ext cx="1484244" cy="989109"/>
          </a:xfrm>
          <a:prstGeom prst="rect">
            <a:avLst/>
          </a:prstGeom>
          <a:noFill/>
        </p:spPr>
      </p:pic>
      <p:pic>
        <p:nvPicPr>
          <p:cNvPr id="42" name="Picture 38" descr="https://infoearth.ru/wp-content/uploads/2019/08/Flag_of_the_Kingdom_of_Kongo.svg_.png"/>
          <p:cNvPicPr>
            <a:picLocks noChangeAspect="1" noChangeArrowheads="1"/>
          </p:cNvPicPr>
          <p:nvPr/>
        </p:nvPicPr>
        <p:blipFill>
          <a:blip r:embed="rId19">
            <a:extLst>
              <a:ext uri="{BEBA8EAE-BF5A-486C-A8C5-ECC9F3942E4B}">
                <a14:imgProps xmlns:a14="http://schemas.microsoft.com/office/drawing/2010/main">
                  <a14:imgLayer r:embed="rId20">
                    <a14:imgEffect>
                      <a14:backgroundRemoval t="10000" b="90000" l="10000" r="90000"/>
                    </a14:imgEffect>
                  </a14:imgLayer>
                </a14:imgProps>
              </a:ext>
            </a:extLst>
          </a:blip>
          <a:srcRect/>
          <a:stretch>
            <a:fillRect/>
          </a:stretch>
        </p:blipFill>
        <p:spPr bwMode="auto">
          <a:xfrm>
            <a:off x="4976187" y="1295618"/>
            <a:ext cx="1483200" cy="988415"/>
          </a:xfrm>
          <a:prstGeom prst="rect">
            <a:avLst/>
          </a:prstGeom>
          <a:noFill/>
        </p:spPr>
      </p:pic>
      <p:pic>
        <p:nvPicPr>
          <p:cNvPr id="43" name="Picture 38" descr="https://infoearth.ru/wp-content/uploads/2019/08/Flag_of_the_Kingdom_of_Kongo.svg_.png"/>
          <p:cNvPicPr>
            <a:picLocks noChangeAspect="1" noChangeArrowheads="1"/>
          </p:cNvPicPr>
          <p:nvPr/>
        </p:nvPicPr>
        <p:blipFill>
          <a:blip r:embed="rId19">
            <a:extLst>
              <a:ext uri="{BEBA8EAE-BF5A-486C-A8C5-ECC9F3942E4B}">
                <a14:imgProps xmlns:a14="http://schemas.microsoft.com/office/drawing/2010/main">
                  <a14:imgLayer r:embed="rId20">
                    <a14:imgEffect>
                      <a14:backgroundRemoval t="10000" b="90000" l="10000" r="90000"/>
                    </a14:imgEffect>
                  </a14:imgLayer>
                </a14:imgProps>
              </a:ext>
            </a:extLst>
          </a:blip>
          <a:srcRect/>
          <a:stretch>
            <a:fillRect/>
          </a:stretch>
        </p:blipFill>
        <p:spPr bwMode="auto">
          <a:xfrm>
            <a:off x="2866530" y="2545728"/>
            <a:ext cx="1483200" cy="988415"/>
          </a:xfrm>
          <a:prstGeom prst="rect">
            <a:avLst/>
          </a:prstGeom>
          <a:noFill/>
        </p:spPr>
      </p:pic>
      <p:pic>
        <p:nvPicPr>
          <p:cNvPr id="2" name="Рисунок 1">
            <a:hlinkClick r:id="rId21" action="ppaction://hlinksldjump"/>
          </p:cNvPr>
          <p:cNvPicPr>
            <a:picLocks noChangeAspect="1"/>
          </p:cNvPicPr>
          <p:nvPr/>
        </p:nvPicPr>
        <p:blipFill>
          <a:blip r:embed="rId22"/>
          <a:stretch>
            <a:fillRect/>
          </a:stretch>
        </p:blipFill>
        <p:spPr>
          <a:xfrm>
            <a:off x="8341060" y="4650438"/>
            <a:ext cx="760456" cy="448662"/>
          </a:xfrm>
          <a:prstGeom prst="rect">
            <a:avLst/>
          </a:prstGeom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explod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024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42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025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explod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52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025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explod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58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1026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explod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66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1026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64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explod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explod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seq concurrent="1" nextAc="seek">
              <p:cTn id="57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8" fill="hold">
                      <p:stCondLst>
                        <p:cond delay="0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Google Shape;102;p17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lvl="0" algn="ctr"/>
            <a:r>
              <a:rPr lang="en-US" b="1" dirty="0">
                <a:latin typeface="Comic Sans MS" pitchFamily="66" charset="0"/>
              </a:rPr>
              <a:t>1</a:t>
            </a:r>
            <a:r>
              <a:rPr lang="ru-RU" b="1" dirty="0">
                <a:latin typeface="Comic Sans MS" pitchFamily="66" charset="0"/>
              </a:rPr>
              <a:t> Станция «</a:t>
            </a:r>
            <a:r>
              <a:rPr lang="ru-RU" b="1" dirty="0" err="1">
                <a:latin typeface="Comic Sans MS" pitchFamily="66" charset="0"/>
              </a:rPr>
              <a:t>Простоквашино</a:t>
            </a:r>
            <a:r>
              <a:rPr lang="ru-RU" b="1" dirty="0">
                <a:latin typeface="Comic Sans MS" pitchFamily="66" charset="0"/>
              </a:rPr>
              <a:t>»</a:t>
            </a:r>
            <a:endParaRPr b="1">
              <a:latin typeface="Comic Sans MS" pitchFamily="66" charset="0"/>
            </a:endParaRPr>
          </a:p>
        </p:txBody>
      </p:sp>
      <p:sp>
        <p:nvSpPr>
          <p:cNvPr id="9" name="Скругленная прямоугольная выноска 8"/>
          <p:cNvSpPr/>
          <p:nvPr/>
        </p:nvSpPr>
        <p:spPr>
          <a:xfrm>
            <a:off x="1292967" y="1766787"/>
            <a:ext cx="2373550" cy="1064474"/>
          </a:xfrm>
          <a:prstGeom prst="wedgeRoundRectCallout">
            <a:avLst>
              <a:gd name="adj1" fmla="val 47388"/>
              <a:gd name="adj2" fmla="val 72343"/>
              <a:gd name="adj3" fmla="val 16667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chemeClr val="tx1"/>
                </a:solidFill>
              </a:rPr>
              <a:t>1. </a:t>
            </a:r>
            <a:r>
              <a:rPr lang="ru-RU" dirty="0">
                <a:solidFill>
                  <a:schemeClr val="tx1"/>
                </a:solidFill>
              </a:rPr>
              <a:t>Не расстраивайтесь, если не всё выбрали верно. А теперь постарайтесь выполнить обратное задание.</a:t>
            </a:r>
          </a:p>
        </p:txBody>
      </p:sp>
      <p:sp>
        <p:nvSpPr>
          <p:cNvPr id="11" name="Скругленная прямоугольная выноска 10"/>
          <p:cNvSpPr/>
          <p:nvPr/>
        </p:nvSpPr>
        <p:spPr>
          <a:xfrm>
            <a:off x="5275291" y="1764460"/>
            <a:ext cx="2714568" cy="1185711"/>
          </a:xfrm>
          <a:prstGeom prst="wedgeRoundRectCallout">
            <a:avLst>
              <a:gd name="adj1" fmla="val -48904"/>
              <a:gd name="adj2" fmla="val 78566"/>
              <a:gd name="adj3" fmla="val 16667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chemeClr val="tx1"/>
                </a:solidFill>
              </a:rPr>
              <a:t>2. </a:t>
            </a:r>
            <a:r>
              <a:rPr lang="ru-RU" dirty="0">
                <a:solidFill>
                  <a:schemeClr val="tx1"/>
                </a:solidFill>
              </a:rPr>
              <a:t>Нажмите на стрелочку для перехода к следующему заданию и  определите, какие звуки называются шумовыми?</a:t>
            </a:r>
            <a:endParaRPr lang="ru-RU" sz="1100" dirty="0">
              <a:solidFill>
                <a:schemeClr val="tx1"/>
              </a:solidFill>
            </a:endParaRPr>
          </a:p>
        </p:txBody>
      </p:sp>
      <p:sp>
        <p:nvSpPr>
          <p:cNvPr id="12" name="Стрелка вправо 11">
            <a:hlinkClick r:id="rId5" action="ppaction://hlinksldjump"/>
          </p:cNvPr>
          <p:cNvSpPr/>
          <p:nvPr/>
        </p:nvSpPr>
        <p:spPr>
          <a:xfrm>
            <a:off x="7211439" y="3923489"/>
            <a:ext cx="1154348" cy="652435"/>
          </a:xfrm>
          <a:prstGeom prst="right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0867" y="2978720"/>
            <a:ext cx="1736725" cy="1736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Музыкальный фон 3.mp3">
            <a:hlinkClick r:id="" action="ppaction://media"/>
          </p:cNvPr>
          <p:cNvPicPr>
            <a:picLocks noChangeAspect="1"/>
          </p:cNvPicPr>
          <p:nvPr>
            <a:audioFile r:link="rId1"/>
          </p:nvPr>
        </p:nvPicPr>
        <p:blipFill>
          <a:blip r:embed="rId7"/>
          <a:stretch>
            <a:fillRect/>
          </a:stretch>
        </p:blipFill>
        <p:spPr>
          <a:xfrm>
            <a:off x="269132" y="4721563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25544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5">
            <a:lum/>
          </a:blip>
          <a:srcRect/>
          <a:stretch>
            <a:fillRect/>
          </a:stretch>
        </a:blipFill>
        <a:effectLst/>
      </p:bgPr>
    </p:bg>
    <p:spTree>
      <p:nvGrpSpPr>
        <p:cNvPr id="1" name="Shape 1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Прямоугольник 19"/>
          <p:cNvSpPr/>
          <p:nvPr/>
        </p:nvSpPr>
        <p:spPr>
          <a:xfrm>
            <a:off x="2915479" y="2564296"/>
            <a:ext cx="1411356" cy="10668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1" name="Google Shape;121;p20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lvl="0" algn="ctr"/>
            <a:r>
              <a:rPr lang="ru-RU" b="1" dirty="0">
                <a:latin typeface="Comic Sans MS" pitchFamily="66" charset="0"/>
              </a:rPr>
              <a:t>Найди и выбери только шумовые звуки</a:t>
            </a:r>
            <a:endParaRPr b="1">
              <a:latin typeface="Comic Sans MS" pitchFamily="66" charset="0"/>
            </a:endParaRPr>
          </a:p>
        </p:txBody>
      </p:sp>
      <p:pic>
        <p:nvPicPr>
          <p:cNvPr id="10242" name="Picture 2" descr="http://img.staticbg.com/images/oaupload/banggood/images/3B/41/1d85cd64-3b8f-4174-adb6-dad11ebf0727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945367" y="2408990"/>
            <a:ext cx="1468581" cy="1040945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10244" name="AutoShape 4" descr="https://pbs.twimg.com/media/D6shcZDXYAEozpH.jpg:large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246" name="AutoShape 6" descr="https://pbs.twimg.com/media/D6shcZDXYAEozpH.jpg:large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248" name="AutoShape 8" descr="https://pbs.twimg.com/media/D6shcZDXYAEozpH.jpg:large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250" name="AutoShape 10" descr="https://pbs.twimg.com/media/D6shcZDXYAEozpH.jpg:large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0252" name="Picture 12" descr="https://phototass4.cdnvideo.ru/width/1020_b9261fa1/tass/m2/uploads/i/20180302/4659536.pn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4948136" y="1193259"/>
            <a:ext cx="1479832" cy="1095983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10254" name="AutoShape 14" descr="https://gamebomb.ru/files/galleries/001/4/44/229993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256" name="AutoShape 16" descr="https://gamebomb.ru/files/galleries/001/4/44/229993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4" name="Рисунок 13" descr="Матр.jp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947996" y="2450242"/>
            <a:ext cx="1479307" cy="1104724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5" name="Рисунок 14" descr="шарик фотографирует.jpg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988366" y="3751069"/>
            <a:ext cx="1423200" cy="1025457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0258" name="Picture 18" descr="https://avatars.mds.yandex.net/get-zen_doc/1546191/pub_5d46ef138da1ce00af96680b_5d472b9635ca3100ace4e957/scale_1200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6895499" y="1203831"/>
            <a:ext cx="1485089" cy="1095983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0260" name="Picture 20" descr="https://webstockreview.net/images/clipart-piano-little-girl-4.png"/>
          <p:cNvPicPr>
            <a:picLocks noChangeAspect="1" noChangeArrowheads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20713147" y="37777803"/>
            <a:ext cx="3522453" cy="2958549"/>
          </a:xfrm>
          <a:prstGeom prst="rect">
            <a:avLst/>
          </a:prstGeom>
          <a:noFill/>
        </p:spPr>
      </p:pic>
      <p:sp>
        <p:nvSpPr>
          <p:cNvPr id="21" name="Прямоугольник 20"/>
          <p:cNvSpPr/>
          <p:nvPr/>
        </p:nvSpPr>
        <p:spPr>
          <a:xfrm>
            <a:off x="6877879" y="2451654"/>
            <a:ext cx="1517374" cy="104029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4" name="Picture 24" descr="https://webstockreview.net/images/clipart-piano-little-girl-4.png"/>
          <p:cNvPicPr>
            <a:picLocks noChangeAspect="1" noChangeArrowheads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6891131" y="2458277"/>
            <a:ext cx="1504122" cy="1033671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0266" name="Picture 26" descr="https://yt3.ggpht.com/a/AATXAJxxBjgeyg8Tgpx116gYzzHl5Vi8oj3nXoNdZ33S=s900-c-k-c0xffffffff-no-rj-mo"/>
          <p:cNvPicPr>
            <a:picLocks noChangeAspect="1" noChangeArrowheads="1"/>
          </p:cNvPicPr>
          <p:nvPr/>
        </p:nvPicPr>
        <p:blipFill>
          <a:blip r:embed="rId12"/>
          <a:srcRect/>
          <a:stretch>
            <a:fillRect/>
          </a:stretch>
        </p:blipFill>
        <p:spPr bwMode="auto">
          <a:xfrm>
            <a:off x="4996070" y="3702462"/>
            <a:ext cx="1457738" cy="1139687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10268" name="AutoShape 28" descr="https://pbs.twimg.com/media/ETx0NFDXQAAolQ6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270" name="AutoShape 30" descr="https://pbs.twimg.com/media/ETx0NFDXQAAolQ6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25" name="Рисунок 24" descr="машина.jpg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6831496" y="3723844"/>
            <a:ext cx="1573764" cy="1048594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10272" name="AutoShape 32" descr="https://cdn.pixabay.com/photo/2015/12/10/22/22/accordion-1087046_1280.p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27" name="Рисунок 26" descr="БАЯЯЯН.jpg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1038969" y="3717235"/>
            <a:ext cx="1439188" cy="1073426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28" name="Рисунок 27" descr="маракасы.jpg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1239078" y="1172817"/>
            <a:ext cx="1101195" cy="1161221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29" name="Рисунок 28" descr="Печкин.jpg"/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2961861" y="1186069"/>
            <a:ext cx="1457739" cy="1022073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30" name="Рисунок 29" descr="оркестр.png"/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1007164" y="2484784"/>
            <a:ext cx="1530627" cy="1080052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31" name="Picture 38" descr="https://infoearth.ru/wp-content/uploads/2019/08/Flag_of_the_Kingdom_of_Kongo.svg_.png"/>
          <p:cNvPicPr>
            <a:picLocks noChangeAspect="1" noChangeArrowheads="1"/>
          </p:cNvPicPr>
          <p:nvPr/>
        </p:nvPicPr>
        <p:blipFill>
          <a:blip r:embed="rId18">
            <a:extLst>
              <a:ext uri="{BEBA8EAE-BF5A-486C-A8C5-ECC9F3942E4B}">
                <a14:imgProps xmlns:a14="http://schemas.microsoft.com/office/drawing/2010/main">
                  <a14:imgLayer r:embed="rId19">
                    <a14:imgEffect>
                      <a14:backgroundRemoval t="10000" b="90000" l="10000" r="90000"/>
                    </a14:imgEffect>
                  </a14:imgLayer>
                </a14:imgProps>
              </a:ext>
            </a:extLst>
          </a:blip>
          <a:srcRect/>
          <a:stretch>
            <a:fillRect/>
          </a:stretch>
        </p:blipFill>
        <p:spPr bwMode="auto">
          <a:xfrm>
            <a:off x="1167243" y="3872861"/>
            <a:ext cx="1198800" cy="798887"/>
          </a:xfrm>
          <a:prstGeom prst="rect">
            <a:avLst/>
          </a:prstGeom>
          <a:noFill/>
        </p:spPr>
      </p:pic>
      <p:pic>
        <p:nvPicPr>
          <p:cNvPr id="32" name="Picture 38" descr="https://infoearth.ru/wp-content/uploads/2019/08/Flag_of_the_Kingdom_of_Kongo.svg_.png"/>
          <p:cNvPicPr>
            <a:picLocks noChangeAspect="1" noChangeArrowheads="1"/>
          </p:cNvPicPr>
          <p:nvPr/>
        </p:nvPicPr>
        <p:blipFill>
          <a:blip r:embed="rId18">
            <a:extLst>
              <a:ext uri="{BEBA8EAE-BF5A-486C-A8C5-ECC9F3942E4B}">
                <a14:imgProps xmlns:a14="http://schemas.microsoft.com/office/drawing/2010/main">
                  <a14:imgLayer r:embed="rId19">
                    <a14:imgEffect>
                      <a14:backgroundRemoval t="10000" b="90000" l="10000" r="90000"/>
                    </a14:imgEffect>
                  </a14:imgLayer>
                </a14:imgProps>
              </a:ext>
            </a:extLst>
          </a:blip>
          <a:srcRect/>
          <a:stretch>
            <a:fillRect/>
          </a:stretch>
        </p:blipFill>
        <p:spPr bwMode="auto">
          <a:xfrm>
            <a:off x="1170887" y="1409255"/>
            <a:ext cx="1198800" cy="798887"/>
          </a:xfrm>
          <a:prstGeom prst="rect">
            <a:avLst/>
          </a:prstGeom>
          <a:noFill/>
        </p:spPr>
      </p:pic>
      <p:pic>
        <p:nvPicPr>
          <p:cNvPr id="33" name="Picture 38" descr="https://infoearth.ru/wp-content/uploads/2019/08/Flag_of_the_Kingdom_of_Kongo.svg_.png"/>
          <p:cNvPicPr>
            <a:picLocks noChangeAspect="1" noChangeArrowheads="1"/>
          </p:cNvPicPr>
          <p:nvPr/>
        </p:nvPicPr>
        <p:blipFill>
          <a:blip r:embed="rId18">
            <a:extLst>
              <a:ext uri="{BEBA8EAE-BF5A-486C-A8C5-ECC9F3942E4B}">
                <a14:imgProps xmlns:a14="http://schemas.microsoft.com/office/drawing/2010/main">
                  <a14:imgLayer r:embed="rId19">
                    <a14:imgEffect>
                      <a14:backgroundRemoval t="10000" b="90000" l="10000" r="90000"/>
                    </a14:imgEffect>
                  </a14:imgLayer>
                </a14:imgProps>
              </a:ext>
            </a:extLst>
          </a:blip>
          <a:srcRect/>
          <a:stretch>
            <a:fillRect/>
          </a:stretch>
        </p:blipFill>
        <p:spPr bwMode="auto">
          <a:xfrm>
            <a:off x="1167243" y="2651047"/>
            <a:ext cx="1198800" cy="798887"/>
          </a:xfrm>
          <a:prstGeom prst="rect">
            <a:avLst/>
          </a:prstGeom>
          <a:noFill/>
        </p:spPr>
      </p:pic>
      <p:pic>
        <p:nvPicPr>
          <p:cNvPr id="34" name="Picture 38" descr="https://infoearth.ru/wp-content/uploads/2019/08/Flag_of_the_Kingdom_of_Kongo.svg_.png"/>
          <p:cNvPicPr>
            <a:picLocks noChangeAspect="1" noChangeArrowheads="1"/>
          </p:cNvPicPr>
          <p:nvPr/>
        </p:nvPicPr>
        <p:blipFill>
          <a:blip r:embed="rId18">
            <a:extLst>
              <a:ext uri="{BEBA8EAE-BF5A-486C-A8C5-ECC9F3942E4B}">
                <a14:imgProps xmlns:a14="http://schemas.microsoft.com/office/drawing/2010/main">
                  <a14:imgLayer r:embed="rId19">
                    <a14:imgEffect>
                      <a14:backgroundRemoval t="10000" b="90000" l="10000" r="90000"/>
                    </a14:imgEffect>
                  </a14:imgLayer>
                </a14:imgProps>
              </a:ext>
            </a:extLst>
          </a:blip>
          <a:srcRect/>
          <a:stretch>
            <a:fillRect/>
          </a:stretch>
        </p:blipFill>
        <p:spPr bwMode="auto">
          <a:xfrm>
            <a:off x="3119154" y="2563100"/>
            <a:ext cx="1198800" cy="798887"/>
          </a:xfrm>
          <a:prstGeom prst="rect">
            <a:avLst/>
          </a:prstGeom>
          <a:noFill/>
        </p:spPr>
      </p:pic>
      <p:pic>
        <p:nvPicPr>
          <p:cNvPr id="35" name="Picture 38" descr="https://infoearth.ru/wp-content/uploads/2019/08/Flag_of_the_Kingdom_of_Kongo.svg_.png"/>
          <p:cNvPicPr>
            <a:picLocks noChangeAspect="1" noChangeArrowheads="1"/>
          </p:cNvPicPr>
          <p:nvPr/>
        </p:nvPicPr>
        <p:blipFill>
          <a:blip r:embed="rId18">
            <a:extLst>
              <a:ext uri="{BEBA8EAE-BF5A-486C-A8C5-ECC9F3942E4B}">
                <a14:imgProps xmlns:a14="http://schemas.microsoft.com/office/drawing/2010/main">
                  <a14:imgLayer r:embed="rId19">
                    <a14:imgEffect>
                      <a14:backgroundRemoval t="10000" b="90000" l="10000" r="90000"/>
                    </a14:imgEffect>
                  </a14:imgLayer>
                </a14:imgProps>
              </a:ext>
            </a:extLst>
          </a:blip>
          <a:srcRect/>
          <a:stretch>
            <a:fillRect/>
          </a:stretch>
        </p:blipFill>
        <p:spPr bwMode="auto">
          <a:xfrm>
            <a:off x="7091011" y="2603160"/>
            <a:ext cx="1198800" cy="798887"/>
          </a:xfrm>
          <a:prstGeom prst="rect">
            <a:avLst/>
          </a:prstGeom>
          <a:noFill/>
        </p:spPr>
      </p:pic>
      <p:pic>
        <p:nvPicPr>
          <p:cNvPr id="36" name="Picture 38" descr="https://infoearth.ru/wp-content/uploads/2019/08/Flag_of_the_Kingdom_of_Kongo.svg_.png"/>
          <p:cNvPicPr>
            <a:picLocks noChangeAspect="1" noChangeArrowheads="1"/>
          </p:cNvPicPr>
          <p:nvPr/>
        </p:nvPicPr>
        <p:blipFill>
          <a:blip r:embed="rId18">
            <a:extLst>
              <a:ext uri="{BEBA8EAE-BF5A-486C-A8C5-ECC9F3942E4B}">
                <a14:imgProps xmlns:a14="http://schemas.microsoft.com/office/drawing/2010/main">
                  <a14:imgLayer r:embed="rId19">
                    <a14:imgEffect>
                      <a14:backgroundRemoval t="10000" b="90000" l="10000" r="90000"/>
                    </a14:imgEffect>
                  </a14:imgLayer>
                </a14:imgProps>
              </a:ext>
            </a:extLst>
          </a:blip>
          <a:srcRect/>
          <a:stretch>
            <a:fillRect/>
          </a:stretch>
        </p:blipFill>
        <p:spPr bwMode="auto">
          <a:xfrm>
            <a:off x="5157942" y="2651048"/>
            <a:ext cx="1198800" cy="798887"/>
          </a:xfrm>
          <a:prstGeom prst="rect">
            <a:avLst/>
          </a:prstGeom>
          <a:noFill/>
        </p:spPr>
      </p:pic>
      <p:pic>
        <p:nvPicPr>
          <p:cNvPr id="37" name="Picture 36" descr="https://in24.club/static/main/images/success.jpg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>
            <a:off x="2992806" y="937135"/>
            <a:ext cx="1449912" cy="1514519"/>
          </a:xfrm>
          <a:prstGeom prst="rect">
            <a:avLst/>
          </a:prstGeom>
          <a:noFill/>
        </p:spPr>
      </p:pic>
      <p:pic>
        <p:nvPicPr>
          <p:cNvPr id="38" name="Picture 36" descr="https://in24.club/static/main/images/success.jpg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>
            <a:off x="2965774" y="3497308"/>
            <a:ext cx="1449912" cy="1514519"/>
          </a:xfrm>
          <a:prstGeom prst="rect">
            <a:avLst/>
          </a:prstGeom>
          <a:noFill/>
        </p:spPr>
      </p:pic>
      <p:pic>
        <p:nvPicPr>
          <p:cNvPr id="39" name="Picture 36" descr="https://in24.club/static/main/images/success.jpg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>
            <a:off x="6871017" y="1014332"/>
            <a:ext cx="1449912" cy="1514519"/>
          </a:xfrm>
          <a:prstGeom prst="rect">
            <a:avLst/>
          </a:prstGeom>
          <a:noFill/>
        </p:spPr>
      </p:pic>
      <p:pic>
        <p:nvPicPr>
          <p:cNvPr id="40" name="Picture 36" descr="https://in24.club/static/main/images/success.jpg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>
            <a:off x="6965455" y="3497308"/>
            <a:ext cx="1449912" cy="1514519"/>
          </a:xfrm>
          <a:prstGeom prst="rect">
            <a:avLst/>
          </a:prstGeom>
          <a:noFill/>
        </p:spPr>
      </p:pic>
      <p:pic>
        <p:nvPicPr>
          <p:cNvPr id="41" name="Picture 36" descr="https://in24.club/static/main/images/success.jpg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>
            <a:off x="4939785" y="976724"/>
            <a:ext cx="1449912" cy="1514519"/>
          </a:xfrm>
          <a:prstGeom prst="rect">
            <a:avLst/>
          </a:prstGeom>
          <a:noFill/>
        </p:spPr>
      </p:pic>
      <p:pic>
        <p:nvPicPr>
          <p:cNvPr id="42" name="Picture 36" descr="https://in24.club/static/main/images/success.jpg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>
            <a:off x="5032386" y="3472964"/>
            <a:ext cx="1449912" cy="1514519"/>
          </a:xfrm>
          <a:prstGeom prst="rect">
            <a:avLst/>
          </a:prstGeom>
          <a:noFill/>
        </p:spPr>
      </p:pic>
      <p:pic>
        <p:nvPicPr>
          <p:cNvPr id="43" name="Picture 36" descr="https://in24.club/static/main/images/success.jpg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>
            <a:off x="3018381" y="914106"/>
            <a:ext cx="1449912" cy="1514519"/>
          </a:xfrm>
          <a:prstGeom prst="rect">
            <a:avLst/>
          </a:prstGeom>
          <a:noFill/>
        </p:spPr>
      </p:pic>
      <p:pic>
        <p:nvPicPr>
          <p:cNvPr id="44" name="Picture 36" descr="https://in24.club/static/main/images/success.jpg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>
            <a:off x="6896592" y="991303"/>
            <a:ext cx="1449912" cy="1514519"/>
          </a:xfrm>
          <a:prstGeom prst="rect">
            <a:avLst/>
          </a:prstGeom>
          <a:noFill/>
        </p:spPr>
      </p:pic>
      <p:pic>
        <p:nvPicPr>
          <p:cNvPr id="45" name="Picture 36" descr="https://in24.club/static/main/images/success.jpg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>
            <a:off x="4965360" y="953695"/>
            <a:ext cx="1449912" cy="1514519"/>
          </a:xfrm>
          <a:prstGeom prst="rect">
            <a:avLst/>
          </a:prstGeom>
          <a:noFill/>
        </p:spPr>
      </p:pic>
      <p:pic>
        <p:nvPicPr>
          <p:cNvPr id="46" name="Picture 36" descr="https://in24.club/static/main/images/success.jpg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>
            <a:off x="5007897" y="3506537"/>
            <a:ext cx="1449912" cy="1514519"/>
          </a:xfrm>
          <a:prstGeom prst="rect">
            <a:avLst/>
          </a:prstGeom>
          <a:noFill/>
        </p:spPr>
      </p:pic>
      <p:pic>
        <p:nvPicPr>
          <p:cNvPr id="2" name="Рисунок 1">
            <a:hlinkClick r:id="rId21" action="ppaction://hlinksldjump"/>
          </p:cNvPr>
          <p:cNvPicPr>
            <a:picLocks noChangeAspect="1"/>
          </p:cNvPicPr>
          <p:nvPr/>
        </p:nvPicPr>
        <p:blipFill>
          <a:blip r:embed="rId22"/>
          <a:stretch>
            <a:fillRect/>
          </a:stretch>
        </p:blipFill>
        <p:spPr>
          <a:xfrm>
            <a:off x="8428539" y="4759542"/>
            <a:ext cx="636648" cy="383958"/>
          </a:xfrm>
          <a:prstGeom prst="rect">
            <a:avLst/>
          </a:prstGeom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explod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>
                      <p:stCondLst>
                        <p:cond delay="0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1025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>
                      <p:stCondLst>
                        <p:cond delay="0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52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1025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58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explod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48" restart="whenNotActive" fill="hold" evtFilter="cancelBubble" nodeType="interactiveSeq">
                <p:stCondLst>
                  <p:cond evt="onClick" delay="0">
                    <p:tgtEl>
                      <p:spTgt spid="1024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9" fill="hold">
                      <p:stCondLst>
                        <p:cond delay="0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explod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42"/>
                  </p:tgtEl>
                </p:cond>
              </p:nextCondLst>
            </p:seq>
            <p:seq concurrent="1" nextAc="seek">
              <p:cTn id="53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4" fill="hold">
                      <p:stCondLst>
                        <p:cond delay="0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explod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58" restart="whenNotActive" fill="hold" evtFilter="cancelBubble" nodeType="interactiveSeq">
                <p:stCondLst>
                  <p:cond evt="onClick" delay="0">
                    <p:tgtEl>
                      <p:spTgt spid="1026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9" fill="hold">
                      <p:stCondLst>
                        <p:cond delay="0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explod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64"/>
                  </p:tgtEl>
                </p:cond>
              </p:nextCondLst>
            </p:seq>
            <p:seq concurrent="1" nextAc="seek">
              <p:cTn id="63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4" fill="hold">
                      <p:stCondLst>
                        <p:cond delay="0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explod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68" restart="whenNotActive" fill="hold" evtFilter="cancelBubble" nodeType="interactiveSeq">
                <p:stCondLst>
                  <p:cond evt="onClick" delay="0">
                    <p:tgtEl>
                      <p:spTgt spid="1026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9" fill="hold">
                      <p:stCondLst>
                        <p:cond delay="0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7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66"/>
                  </p:tgtEl>
                </p:cond>
              </p:nextCondLst>
            </p:seq>
            <p:seq concurrent="1" nextAc="seek">
              <p:cTn id="73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4" fill="hold">
                      <p:stCondLst>
                        <p:cond delay="0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7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8000" b="-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кругленная прямоугольная выноска 4"/>
          <p:cNvSpPr/>
          <p:nvPr/>
        </p:nvSpPr>
        <p:spPr>
          <a:xfrm>
            <a:off x="2895231" y="2646039"/>
            <a:ext cx="1958197" cy="871268"/>
          </a:xfrm>
          <a:prstGeom prst="wedgeRoundRectCallout">
            <a:avLst>
              <a:gd name="adj1" fmla="val -56411"/>
              <a:gd name="adj2" fmla="val 87488"/>
              <a:gd name="adj3" fmla="val 16667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tx1"/>
                </a:solidFill>
              </a:rPr>
              <a:t>Молодец! А вот и награда!</a:t>
            </a:r>
          </a:p>
        </p:txBody>
      </p:sp>
      <p:sp>
        <p:nvSpPr>
          <p:cNvPr id="6" name="Скругленная прямоугольная выноска 5"/>
          <p:cNvSpPr/>
          <p:nvPr/>
        </p:nvSpPr>
        <p:spPr>
          <a:xfrm>
            <a:off x="7079175" y="927655"/>
            <a:ext cx="1975448" cy="888693"/>
          </a:xfrm>
          <a:prstGeom prst="wedgeRoundRectCallou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tx1"/>
                </a:solidFill>
              </a:rPr>
              <a:t>А я теперь усвоил какие звуки шумовые, а какие музыкальные.</a:t>
            </a:r>
          </a:p>
        </p:txBody>
      </p:sp>
      <p:sp>
        <p:nvSpPr>
          <p:cNvPr id="7" name="Скругленная прямоугольная выноска 6"/>
          <p:cNvSpPr/>
          <p:nvPr/>
        </p:nvSpPr>
        <p:spPr>
          <a:xfrm>
            <a:off x="5900467" y="229405"/>
            <a:ext cx="1526875" cy="612648"/>
          </a:xfrm>
          <a:prstGeom prst="wedgeRoundRectCallou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tx1"/>
                </a:solidFill>
              </a:rPr>
              <a:t>Скорее нажимайте на конверт!</a:t>
            </a:r>
          </a:p>
        </p:txBody>
      </p:sp>
      <p:pic>
        <p:nvPicPr>
          <p:cNvPr id="9" name="Рисунок 8" descr="конверт открыт 2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56413" y="229405"/>
            <a:ext cx="2601715" cy="2285195"/>
          </a:xfrm>
          <a:prstGeom prst="rect">
            <a:avLst/>
          </a:prstGeom>
        </p:spPr>
      </p:pic>
      <p:pic>
        <p:nvPicPr>
          <p:cNvPr id="3" name="Рисунок 2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768864" y="4291410"/>
            <a:ext cx="1182727" cy="713294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9884" b="44943"/>
          <a:stretch>
            <a:fillRect/>
          </a:stretch>
        </p:blipFill>
        <p:spPr>
          <a:xfrm>
            <a:off x="3373219" y="1609725"/>
            <a:ext cx="2661313" cy="2503994"/>
          </a:xfrm>
          <a:custGeom>
            <a:avLst/>
            <a:gdLst>
              <a:gd name="connsiteX0" fmla="*/ 0 w 2661313"/>
              <a:gd name="connsiteY0" fmla="*/ 0 h 2503994"/>
              <a:gd name="connsiteX1" fmla="*/ 2661313 w 2661313"/>
              <a:gd name="connsiteY1" fmla="*/ 0 h 2503994"/>
              <a:gd name="connsiteX2" fmla="*/ 2661313 w 2661313"/>
              <a:gd name="connsiteY2" fmla="*/ 2503994 h 2503994"/>
              <a:gd name="connsiteX3" fmla="*/ 0 w 2661313"/>
              <a:gd name="connsiteY3" fmla="*/ 2503994 h 25039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661313" h="2503994">
                <a:moveTo>
                  <a:pt x="0" y="0"/>
                </a:moveTo>
                <a:lnTo>
                  <a:pt x="2661313" y="0"/>
                </a:lnTo>
                <a:lnTo>
                  <a:pt x="2661313" y="2503994"/>
                </a:lnTo>
                <a:lnTo>
                  <a:pt x="0" y="2503994"/>
                </a:ln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2018059951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4901"/>
                            </p:stCondLst>
                            <p:childTnLst>
                              <p:par>
                                <p:cTn id="8" presetID="1" presetClass="exit" presetSubtype="0" fill="hold" grpId="1" nodeType="afterEffect">
                                  <p:stCondLst>
                                    <p:cond delay="200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6901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8902"/>
                            </p:stCondLst>
                            <p:childTnLst>
                              <p:par>
                                <p:cTn id="14" presetID="1" presetClass="exit" presetSubtype="0" fill="hold" grpId="1" nodeType="afterEffect">
                                  <p:stCondLst>
                                    <p:cond delay="200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902"/>
                            </p:stCondLst>
                            <p:childTnLst>
                              <p:par>
                                <p:cTn id="1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1402"/>
                            </p:stCondLst>
                            <p:childTnLst>
                              <p:par>
                                <p:cTn id="2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3803"/>
                            </p:stCondLst>
                            <p:childTnLst>
                              <p:par>
                                <p:cTn id="24" presetID="1" presetClass="exit" presetSubtype="0" fill="hold" grpId="1" nodeType="afterEffect">
                                  <p:stCondLst>
                                    <p:cond delay="200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 rot="20836234">
            <a:off x="3317257" y="1459623"/>
            <a:ext cx="2232926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dirty="0"/>
              <a:t>Молодцы! Вы прошли первую станцию «Простоквашино»! И у вас есть уже первый конверт! Старайтесь в том же духе и соберите все волшебные конверты! </a:t>
            </a:r>
            <a:r>
              <a:rPr lang="ru-RU" sz="1600" dirty="0">
                <a:solidFill>
                  <a:schemeClr val="tx1"/>
                </a:solidFill>
              </a:rPr>
              <a:t>Нажмите на домик для перехода к карте, чтобы начать новую станцию.</a:t>
            </a:r>
          </a:p>
          <a:p>
            <a:endParaRPr lang="ru-RU" sz="1600" dirty="0"/>
          </a:p>
          <a:p>
            <a:r>
              <a:rPr lang="ru-RU" sz="1600" dirty="0"/>
              <a:t> </a:t>
            </a:r>
          </a:p>
        </p:txBody>
      </p:sp>
      <p:pic>
        <p:nvPicPr>
          <p:cNvPr id="6" name="Рисунок 5" descr="hello_html_6c1a349e.jpg"/>
          <p:cNvPicPr>
            <a:picLocks noChangeAspect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5928111" y="1468555"/>
            <a:ext cx="1498688" cy="2201929"/>
          </a:xfrm>
          <a:prstGeom prst="rect">
            <a:avLst/>
          </a:prstGeom>
        </p:spPr>
      </p:pic>
      <p:pic>
        <p:nvPicPr>
          <p:cNvPr id="2" name="Рисунок 1">
            <a:hlinkClick r:id="rId6" action="ppaction://hlinksldjump"/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451860" y="4094888"/>
            <a:ext cx="530398" cy="560881"/>
          </a:xfrm>
          <a:prstGeom prst="rect">
            <a:avLst/>
          </a:prstGeom>
        </p:spPr>
      </p:pic>
      <p:pic>
        <p:nvPicPr>
          <p:cNvPr id="7" name="Музыкальный фон 3.mp3">
            <a:hlinkClick r:id="" action="ppaction://media"/>
          </p:cNvPr>
          <p:cNvPicPr>
            <a:picLocks noChangeAspect="1"/>
          </p:cNvPicPr>
          <p:nvPr>
            <a:audioFile r:link="rId1"/>
          </p:nvPr>
        </p:nvPicPr>
        <p:blipFill>
          <a:blip r:embed="rId8"/>
          <a:stretch>
            <a:fillRect/>
          </a:stretch>
        </p:blipFill>
        <p:spPr>
          <a:xfrm>
            <a:off x="269132" y="4721563"/>
            <a:ext cx="304800" cy="304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2192206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25545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  <p:bldLst>
      <p:bldP spid="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 l="-10000" r="-10000"/>
          </a:stretch>
        </a:blipFill>
        <a:effectLst/>
      </p:bgPr>
    </p:bg>
    <p:spTree>
      <p:nvGrpSpPr>
        <p:cNvPr id="1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p16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b="1" dirty="0">
                <a:latin typeface="Comic Sans MS" pitchFamily="66" charset="0"/>
              </a:rPr>
              <a:t>2 Станция «Кот Леопольд»</a:t>
            </a:r>
            <a:endParaRPr b="1">
              <a:latin typeface="Comic Sans MS" pitchFamily="66" charset="0"/>
            </a:endParaRPr>
          </a:p>
        </p:txBody>
      </p:sp>
      <p:pic>
        <p:nvPicPr>
          <p:cNvPr id="18434" name="Picture 2" descr="https://ped-kopilka.ru/images/21(127).jpg"/>
          <p:cNvPicPr>
            <a:picLocks noChangeAspect="1" noChangeArrowheads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4611" b="96542" l="10000" r="95692">
                        <a14:foregroundMark x1="57846" y1="22767" x2="57846" y2="22767"/>
                        <a14:foregroundMark x1="52000" y1="20317" x2="52000" y2="20317"/>
                        <a14:foregroundMark x1="48308" y1="21037" x2="48308" y2="21037"/>
                        <a14:foregroundMark x1="57385" y1="25504" x2="57385" y2="25504"/>
                        <a14:foregroundMark x1="76154" y1="66571" x2="76154" y2="66571"/>
                        <a14:foregroundMark x1="79077" y1="69020" x2="79077" y2="69020"/>
                        <a14:foregroundMark x1="81692" y1="74207" x2="81692" y2="74207"/>
                        <a14:foregroundMark x1="78308" y1="72478" x2="78308" y2="72478"/>
                        <a14:foregroundMark x1="80000" y1="77089" x2="80000" y2="77089"/>
                        <a14:foregroundMark x1="73692" y1="74928" x2="73692" y2="74928"/>
                        <a14:foregroundMark x1="66154" y1="80836" x2="66154" y2="80836"/>
                        <a14:foregroundMark x1="69538" y1="77378" x2="69538" y2="77378"/>
                        <a14:foregroundMark x1="74154" y1="78818" x2="74154" y2="78818"/>
                        <a14:foregroundMark x1="78308" y1="79827" x2="78308" y2="79827"/>
                        <a14:foregroundMark x1="82923" y1="80115" x2="82923" y2="80115"/>
                        <a14:foregroundMark x1="82923" y1="77089" x2="82923" y2="77089"/>
                        <a14:foregroundMark x1="83231" y1="74207" x2="83231" y2="74207"/>
                        <a14:foregroundMark x1="76154" y1="75216" x2="76154" y2="75216"/>
                        <a14:foregroundMark x1="69077" y1="70461" x2="69077" y2="70461"/>
                        <a14:foregroundMark x1="67846" y1="73199" x2="67846" y2="73199"/>
                        <a14:foregroundMark x1="66154" y1="70029" x2="66154" y2="70029"/>
                        <a14:foregroundMark x1="78308" y1="83285" x2="78308" y2="83285"/>
                        <a14:foregroundMark x1="70769" y1="72190" x2="70769" y2="72190"/>
                        <a14:foregroundMark x1="64923" y1="83285" x2="64923" y2="83285"/>
                        <a14:foregroundMark x1="66615" y1="78818" x2="66615" y2="78818"/>
                        <a14:foregroundMark x1="67385" y1="84294" x2="67385" y2="84294"/>
                        <a14:foregroundMark x1="64462" y1="89193" x2="64462" y2="89193"/>
                        <a14:foregroundMark x1="78769" y1="66571" x2="78769" y2="66571"/>
                        <a14:foregroundMark x1="29538" y1="68012" x2="29538" y2="68012"/>
                      </a14:backgroundRemoval>
                    </a14:imgEffect>
                  </a14:imgLayer>
                </a14:imgProps>
              </a:ext>
            </a:extLst>
          </a:blip>
          <a:srcRect/>
          <a:stretch>
            <a:fillRect/>
          </a:stretch>
        </p:blipFill>
        <p:spPr bwMode="auto">
          <a:xfrm>
            <a:off x="3893119" y="1797032"/>
            <a:ext cx="2555808" cy="3066021"/>
          </a:xfrm>
          <a:prstGeom prst="rect">
            <a:avLst/>
          </a:prstGeom>
          <a:noFill/>
        </p:spPr>
      </p:pic>
      <p:sp>
        <p:nvSpPr>
          <p:cNvPr id="6" name="Скругленная прямоугольная выноска 5"/>
          <p:cNvSpPr/>
          <p:nvPr/>
        </p:nvSpPr>
        <p:spPr>
          <a:xfrm>
            <a:off x="5752921" y="1167465"/>
            <a:ext cx="2640581" cy="848564"/>
          </a:xfrm>
          <a:prstGeom prst="wedgeRoundRectCallout">
            <a:avLst>
              <a:gd name="adj1" fmla="val -45568"/>
              <a:gd name="adj2" fmla="val 80460"/>
              <a:gd name="adj3" fmla="val 16667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tx1"/>
                </a:solidFill>
              </a:rPr>
              <a:t>Здравствуйте, дорогие друзья! Любите ли вы классическую музыку также, как и я? </a:t>
            </a:r>
          </a:p>
        </p:txBody>
      </p:sp>
      <p:pic>
        <p:nvPicPr>
          <p:cNvPr id="7" name="Picture 4" descr="https://www.meme-arsenal.com/memes/f765ca44407fc00bc56f0a87fc449aa0.jpg"/>
          <p:cNvPicPr>
            <a:picLocks noChangeAspect="1" noChangeArrowheads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10000" b="90000" l="0" r="100000">
                        <a14:foregroundMark x1="30038" y1="81200" x2="30038" y2="81200"/>
                        <a14:foregroundMark x1="22814" y1="84100" x2="22814" y2="84100"/>
                        <a14:foregroundMark x1="35551" y1="81200" x2="35551" y2="81200"/>
                        <a14:foregroundMark x1="58365" y1="83100" x2="58365" y2="83100"/>
                        <a14:foregroundMark x1="51901" y1="81200" x2="51901" y2="81200"/>
                        <a14:foregroundMark x1="64639" y1="85000" x2="64639" y2="85000"/>
                        <a14:foregroundMark x1="58365" y1="78800" x2="58365" y2="78800"/>
                        <a14:foregroundMark x1="30038" y1="84100" x2="30038" y2="84100"/>
                        <a14:foregroundMark x1="22814" y1="80700" x2="22814" y2="80700"/>
                        <a14:foregroundMark x1="55323" y1="83400" x2="55323" y2="83400"/>
                        <a14:foregroundMark x1="52471" y1="82700" x2="52471" y2="82700"/>
                        <a14:foregroundMark x1="50570" y1="82700" x2="50570" y2="82700"/>
                        <a14:foregroundMark x1="47719" y1="81400" x2="47719" y2="81400"/>
                        <a14:foregroundMark x1="28137" y1="83400" x2="28137" y2="83400"/>
                        <a14:foregroundMark x1="24715" y1="83700" x2="24715" y2="83700"/>
                        <a14:foregroundMark x1="19962" y1="83700" x2="19962" y2="83700"/>
                        <a14:foregroundMark x1="25665" y1="84200" x2="25665" y2="84200"/>
                        <a14:foregroundMark x1="32510" y1="83400" x2="32510" y2="83400"/>
                        <a14:foregroundMark x1="31559" y1="82200" x2="31559" y2="82200"/>
                        <a14:foregroundMark x1="29468" y1="81400" x2="29468" y2="81400"/>
                        <a14:foregroundMark x1="34411" y1="81400" x2="34411" y2="81400"/>
                        <a14:foregroundMark x1="35741" y1="81200" x2="35741" y2="81200"/>
                        <a14:foregroundMark x1="30038" y1="82400" x2="30038" y2="82400"/>
                        <a14:foregroundMark x1="25665" y1="83400" x2="25665" y2="83400"/>
                        <a14:foregroundMark x1="24335" y1="83700" x2="24335" y2="83700"/>
                        <a14:foregroundMark x1="22433" y1="84200" x2="22433" y2="84200"/>
                        <a14:foregroundMark x1="22433" y1="84200" x2="22433" y2="84200"/>
                      </a14:backgroundRemoval>
                    </a14:imgEffect>
                  </a14:imgLayer>
                </a14:imgProps>
              </a:ext>
            </a:extLst>
          </a:blip>
          <a:srcRect/>
          <a:stretch>
            <a:fillRect/>
          </a:stretch>
        </p:blipFill>
        <p:spPr bwMode="auto">
          <a:xfrm>
            <a:off x="2743200" y="2553217"/>
            <a:ext cx="1442049" cy="2741539"/>
          </a:xfrm>
          <a:prstGeom prst="rect">
            <a:avLst/>
          </a:prstGeom>
          <a:noFill/>
        </p:spPr>
      </p:pic>
      <p:sp>
        <p:nvSpPr>
          <p:cNvPr id="10" name="Скругленная прямоугольная выноска 9"/>
          <p:cNvSpPr/>
          <p:nvPr/>
        </p:nvSpPr>
        <p:spPr>
          <a:xfrm>
            <a:off x="854014" y="2087592"/>
            <a:ext cx="2648310" cy="940451"/>
          </a:xfrm>
          <a:prstGeom prst="wedgeRoundRectCallout">
            <a:avLst>
              <a:gd name="adj1" fmla="val -692"/>
              <a:gd name="adj2" fmla="val 96067"/>
              <a:gd name="adj3" fmla="val 16667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tx1"/>
                </a:solidFill>
              </a:rPr>
              <a:t>Выполните задания и скорее получите волшебный конверт.</a:t>
            </a:r>
          </a:p>
        </p:txBody>
      </p:sp>
      <p:pic>
        <p:nvPicPr>
          <p:cNvPr id="8" name="Рисунок 7">
            <a:hlinkClick r:id="rId9" action="ppaction://hlinksldjump"/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7768864" y="4291410"/>
            <a:ext cx="1182727" cy="713294"/>
          </a:xfrm>
          <a:prstGeom prst="rect">
            <a:avLst/>
          </a:prstGeom>
        </p:spPr>
      </p:pic>
      <p:pic>
        <p:nvPicPr>
          <p:cNvPr id="9" name="Музыкальный фон 2.mp3">
            <a:hlinkClick r:id="" action="ppaction://media"/>
          </p:cNvPr>
          <p:cNvPicPr>
            <a:picLocks noChangeAspect="1"/>
          </p:cNvPicPr>
          <p:nvPr>
            <a:audioFile r:link="rId1"/>
          </p:nvPr>
        </p:nvPicPr>
        <p:blipFill>
          <a:blip r:embed="rId11"/>
          <a:stretch>
            <a:fillRect/>
          </a:stretch>
        </p:blipFill>
        <p:spPr>
          <a:xfrm>
            <a:off x="581025" y="4438650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9994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l="-10000" r="-10000"/>
          </a:stretch>
        </a:blipFill>
        <a:effectLst/>
      </p:bgPr>
    </p:bg>
    <p:spTree>
      <p:nvGrpSpPr>
        <p:cNvPr id="1" name="Shape 1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939088" y="560508"/>
            <a:ext cx="2718512" cy="3977596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4338" name="AutoShape 2" descr="https://pbs.twimg.com/media/D6shcZDXYAEozpH.jpg:large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4340" name="AutoShape 4" descr="https://gamebomb.ru/files/galleries/001/4/44/229993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4342" name="Picture 6" descr="https://mol4alena.com/wp-content/uploads/2017/08/Screenshot_2-3-510x510.jpg"/>
          <p:cNvPicPr>
            <a:picLocks noChangeAspect="1" noChangeArrowheads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0000" b="99412" l="10000" r="90000"/>
                    </a14:imgEffect>
                  </a14:imgLayer>
                </a14:imgProps>
              </a:ext>
            </a:extLst>
          </a:blip>
          <a:srcRect/>
          <a:stretch>
            <a:fillRect/>
          </a:stretch>
        </p:blipFill>
        <p:spPr bwMode="auto">
          <a:xfrm>
            <a:off x="5540786" y="2210114"/>
            <a:ext cx="2418276" cy="2611941"/>
          </a:xfrm>
          <a:prstGeom prst="rect">
            <a:avLst/>
          </a:prstGeom>
          <a:noFill/>
        </p:spPr>
      </p:pic>
      <p:sp>
        <p:nvSpPr>
          <p:cNvPr id="10" name="Скругленная прямоугольная выноска 9"/>
          <p:cNvSpPr/>
          <p:nvPr/>
        </p:nvSpPr>
        <p:spPr>
          <a:xfrm>
            <a:off x="4528868" y="698740"/>
            <a:ext cx="3062377" cy="1320013"/>
          </a:xfrm>
          <a:prstGeom prst="wedgeRoundRectCallou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tx1"/>
                </a:solidFill>
              </a:rPr>
              <a:t>Пётр Ильич Чайковский – великий русский композитор, который написал очень много замечательных произведений не только для взрослых, но и для детей.</a:t>
            </a:r>
          </a:p>
        </p:txBody>
      </p:sp>
      <p:pic>
        <p:nvPicPr>
          <p:cNvPr id="7" name="Рисунок 6">
            <a:hlinkClick r:id="rId7" action="ppaction://hlinksldjump"/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768864" y="4291410"/>
            <a:ext cx="1182727" cy="713294"/>
          </a:xfrm>
          <a:prstGeom prst="rect">
            <a:avLst/>
          </a:prstGeom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2501"/>
                            </p:stCondLst>
                            <p:childTnLst>
                              <p:par>
                                <p:cTn id="14" presetID="1" presetClass="exit" presetSubtype="0" fill="hold" grpId="1" nodeType="afterEffect">
                                  <p:stCondLst>
                                    <p:cond delay="200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0" grpId="1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l="-10000" r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Скругленная прямоугольная выноска 9"/>
          <p:cNvSpPr/>
          <p:nvPr/>
        </p:nvSpPr>
        <p:spPr>
          <a:xfrm>
            <a:off x="6590411" y="406893"/>
            <a:ext cx="2216988" cy="1181992"/>
          </a:xfrm>
          <a:prstGeom prst="wedgeRoundRectCallout">
            <a:avLst>
              <a:gd name="adj1" fmla="val -58977"/>
              <a:gd name="adj2" fmla="val 100308"/>
              <a:gd name="adj3" fmla="val 16667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tx1"/>
                </a:solidFill>
              </a:rPr>
              <a:t>Давайте вспомним, какие произведения написал Пётр Ильич Чайковский?</a:t>
            </a:r>
          </a:p>
        </p:txBody>
      </p:sp>
      <p:sp>
        <p:nvSpPr>
          <p:cNvPr id="12" name="Выноска-облако 11"/>
          <p:cNvSpPr/>
          <p:nvPr/>
        </p:nvSpPr>
        <p:spPr>
          <a:xfrm>
            <a:off x="606009" y="536981"/>
            <a:ext cx="3646651" cy="2018940"/>
          </a:xfrm>
          <a:prstGeom prst="cloudCallout">
            <a:avLst>
              <a:gd name="adj1" fmla="val -22153"/>
              <a:gd name="adj2" fmla="val 80549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tx1"/>
                </a:solidFill>
              </a:rPr>
              <a:t>Помогите Леопольду выбрать только те произведения, которые написал П.И. Чайковский. Нажмите  на стрелочку для перехода к заданию.</a:t>
            </a:r>
          </a:p>
        </p:txBody>
      </p:sp>
      <p:sp>
        <p:nvSpPr>
          <p:cNvPr id="17412" name="AutoShape 4" descr="https://www.pinclipart.com/picdir/middle/194-1945627_computer-mouse-clipart.p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5" name="Рисунок 14" descr="ЛЁП.png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3665" b="97744" l="10000" r="90000">
                        <a14:foregroundMark x1="53295" y1="19267" x2="53295" y2="19267"/>
                        <a14:foregroundMark x1="49205" y1="19549" x2="49205" y2="19549"/>
                        <a14:foregroundMark x1="42045" y1="18609" x2="42045" y2="18609"/>
                        <a14:foregroundMark x1="45000" y1="19831" x2="45000" y2="19831"/>
                        <a14:foregroundMark x1="57386" y1="20771" x2="57386" y2="20771"/>
                        <a14:foregroundMark x1="40568" y1="90320" x2="40568" y2="90320"/>
                        <a14:foregroundMark x1="44659" y1="88440" x2="44659" y2="88440"/>
                        <a14:foregroundMark x1="50682" y1="92763" x2="50682" y2="92763"/>
                        <a14:foregroundMark x1="55568" y1="92199" x2="55568" y2="92199"/>
                        <a14:foregroundMark x1="45000" y1="94361" x2="45000" y2="94361"/>
                        <a14:foregroundMark x1="46136" y1="91541" x2="46136" y2="91541"/>
                        <a14:foregroundMark x1="48409" y1="90320" x2="48409" y2="90320"/>
                        <a14:foregroundMark x1="35682" y1="91823" x2="35682" y2="91823"/>
                        <a14:foregroundMark x1="37841" y1="88722" x2="37841" y2="88722"/>
                        <a14:foregroundMark x1="40909" y1="86278" x2="40909" y2="86278"/>
                        <a14:foregroundMark x1="39432" y1="92481" x2="39432" y2="92481"/>
                        <a14:foregroundMark x1="48409" y1="94925" x2="48409" y2="94925"/>
                        <a14:foregroundMark x1="52159" y1="94361" x2="52159" y2="94361"/>
                        <a14:foregroundMark x1="54773" y1="94361" x2="54773" y2="94361"/>
                        <a14:foregroundMark x1="58182" y1="93139" x2="58182" y2="93139"/>
                        <a14:foregroundMark x1="52500" y1="89380" x2="52500" y2="89380"/>
                        <a14:foregroundMark x1="46477" y1="87218" x2="46477" y2="87218"/>
                        <a14:foregroundMark x1="48409" y1="37218" x2="48409" y2="37218"/>
                        <a14:foregroundMark x1="45000" y1="30451" x2="45000" y2="30451"/>
                        <a14:foregroundMark x1="48068" y1="30451" x2="48068" y2="30451"/>
                        <a14:foregroundMark x1="53636" y1="29511" x2="53636" y2="29511"/>
                        <a14:foregroundMark x1="55114" y1="34398" x2="55114" y2="34398"/>
                        <a14:foregroundMark x1="56705" y1="31015" x2="56705" y2="31015"/>
                        <a14:foregroundMark x1="51364" y1="32613" x2="51364" y2="32613"/>
                        <a14:foregroundMark x1="52500" y1="35714" x2="52500" y2="35714"/>
                        <a14:foregroundMark x1="43523" y1="26974" x2="43523" y2="26974"/>
                        <a14:foregroundMark x1="43523" y1="33177" x2="43523" y2="33177"/>
                        <a14:foregroundMark x1="44659" y1="38440" x2="44659" y2="38440"/>
                        <a14:foregroundMark x1="42727" y1="41917" x2="42727" y2="41917"/>
                        <a14:foregroundMark x1="43864" y1="43797" x2="43864" y2="43797"/>
                        <a14:foregroundMark x1="45795" y1="46241" x2="45795" y2="46241"/>
                        <a14:foregroundMark x1="49545" y1="44643" x2="49545" y2="44643"/>
                        <a14:foregroundMark x1="46932" y1="41541" x2="46932" y2="41541"/>
                        <a14:foregroundMark x1="48750" y1="41259" x2="48750" y2="41259"/>
                        <a14:foregroundMark x1="55568" y1="19549" x2="55568" y2="19549"/>
                        <a14:foregroundMark x1="51023" y1="20489" x2="51023" y2="20489"/>
                        <a14:foregroundMark x1="59318" y1="19831" x2="59318" y2="19831"/>
                        <a14:foregroundMark x1="42727" y1="91259" x2="42727" y2="91259"/>
                        <a14:foregroundMark x1="51818" y1="19455" x2="51818" y2="19455"/>
                        <a14:foregroundMark x1="54091" y1="21241" x2="54091" y2="21241"/>
                        <a14:foregroundMark x1="55568" y1="19737" x2="55568" y2="19737"/>
                        <a14:foregroundMark x1="50682" y1="19643" x2="50682" y2="19643"/>
                        <a14:foregroundMark x1="49659" y1="23026" x2="49659" y2="23026"/>
                        <a14:foregroundMark x1="52841" y1="14004" x2="52841" y2="14004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290305" y="1560668"/>
            <a:ext cx="2770609" cy="3349918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0" b="99667" l="0" r="84333">
                        <a14:foregroundMark x1="51000" y1="27222" x2="51000" y2="27222"/>
                        <a14:foregroundMark x1="48778" y1="24889" x2="48778" y2="24889"/>
                        <a14:foregroundMark x1="48778" y1="29000" x2="48778" y2="29000"/>
                        <a14:foregroundMark x1="68111" y1="18667" x2="68111" y2="18667"/>
                        <a14:foregroundMark x1="25333" y1="52889" x2="25333" y2="52889"/>
                        <a14:foregroundMark x1="21667" y1="56000" x2="21667" y2="56000"/>
                        <a14:foregroundMark x1="23556" y1="58222" x2="23556" y2="58222"/>
                        <a14:foregroundMark x1="18556" y1="53333" x2="18556" y2="53333"/>
                        <a14:foregroundMark x1="26667" y1="49222" x2="26667" y2="49222"/>
                        <a14:foregroundMark x1="22111" y1="51111" x2="22111" y2="51111"/>
                        <a14:foregroundMark x1="61778" y1="52889" x2="61778" y2="52889"/>
                        <a14:foregroundMark x1="62222" y1="59222" x2="62222" y2="59222"/>
                        <a14:foregroundMark x1="65444" y1="58222" x2="65444" y2="58222"/>
                        <a14:foregroundMark x1="63111" y1="55556" x2="63111" y2="55556"/>
                        <a14:foregroundMark x1="60000" y1="49667" x2="60000" y2="49667"/>
                        <a14:foregroundMark x1="59111" y1="56444" x2="59111" y2="56444"/>
                        <a14:foregroundMark x1="61333" y1="62333" x2="61333" y2="62333"/>
                        <a14:foregroundMark x1="48778" y1="26333" x2="48778" y2="26333"/>
                        <a14:foregroundMark x1="44667" y1="27667" x2="44667" y2="27667"/>
                        <a14:foregroundMark x1="65444" y1="21333" x2="65444" y2="21333"/>
                        <a14:foregroundMark x1="64000" y1="18222" x2="64000" y2="18222"/>
                        <a14:foregroundMark x1="68556" y1="21778" x2="68556" y2="21778"/>
                        <a14:foregroundMark x1="51000" y1="33556" x2="51000" y2="33556"/>
                        <a14:foregroundMark x1="45111" y1="31222" x2="45111" y2="31222"/>
                        <a14:foregroundMark x1="50222" y1="29222" x2="50222" y2="29222"/>
                        <a14:foregroundMark x1="51556" y1="28667" x2="51556" y2="28667"/>
                        <a14:foregroundMark x1="52444" y1="28000" x2="52444" y2="28000"/>
                        <a14:foregroundMark x1="69222" y1="19222" x2="69222" y2="19222"/>
                        <a14:foregroundMark x1="69222" y1="19222" x2="69222" y2="19222"/>
                        <a14:foregroundMark x1="68222" y1="17889" x2="68222" y2="17889"/>
                        <a14:foregroundMark x1="67889" y1="17222" x2="67889" y2="17222"/>
                        <a14:foregroundMark x1="67556" y1="17222" x2="67556" y2="1722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878" y="3252824"/>
            <a:ext cx="1890676" cy="1890676"/>
          </a:xfrm>
          <a:prstGeom prst="rect">
            <a:avLst/>
          </a:prstGeom>
        </p:spPr>
      </p:pic>
      <p:pic>
        <p:nvPicPr>
          <p:cNvPr id="8" name="Рисунок 7">
            <a:hlinkClick r:id="rId8" action="ppaction://hlinksldjump"/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768864" y="4291410"/>
            <a:ext cx="1182727" cy="713294"/>
          </a:xfrm>
          <a:prstGeom prst="rect">
            <a:avLst/>
          </a:prstGeom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7901"/>
                            </p:stCondLst>
                            <p:childTnLst>
                              <p:par>
                                <p:cTn id="8" presetID="1" presetClass="exit" presetSubtype="0" fill="hold" grpId="1" nodeType="afterEffect">
                                  <p:stCondLst>
                                    <p:cond delay="200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9901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1002"/>
                            </p:stCondLst>
                            <p:childTnLst>
                              <p:par>
                                <p:cTn id="14" presetID="1" presetClass="exit" presetSubtype="0" fill="hold" grpId="1" nodeType="afterEffect">
                                  <p:stCondLst>
                                    <p:cond delay="200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0" grpId="1" animBg="1"/>
      <p:bldP spid="12" grpId="0" animBg="1"/>
      <p:bldP spid="12" grpId="1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5">
            <a:lum/>
          </a:blip>
          <a:srcRect/>
          <a:stretch>
            <a:fillRect l="-10000" r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3544266" y="603640"/>
            <a:ext cx="2718512" cy="3977596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3" name="Стрелка вправо 12">
            <a:hlinkClick r:id="rId7" action="ppaction://hlinksldjump"/>
          </p:cNvPr>
          <p:cNvSpPr/>
          <p:nvPr/>
        </p:nvSpPr>
        <p:spPr>
          <a:xfrm>
            <a:off x="7772400" y="4433977"/>
            <a:ext cx="978408" cy="484632"/>
          </a:xfrm>
          <a:prstGeom prst="right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5" name="Рисунок 4" descr="Лёп 2.jpg"/>
          <p:cNvPicPr>
            <a:picLocks noChangeAspect="1"/>
          </p:cNvPicPr>
          <p:nvPr/>
        </p:nvPicPr>
        <p:blipFill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0" b="100000" l="10000" r="90000">
                        <a14:foregroundMark x1="52500" y1="13000" x2="52500" y2="13000"/>
                        <a14:foregroundMark x1="59833" y1="12500" x2="59833" y2="12500"/>
                        <a14:foregroundMark x1="51333" y1="19750" x2="51333" y2="19750"/>
                        <a14:foregroundMark x1="58667" y1="19375" x2="58667" y2="19375"/>
                        <a14:foregroundMark x1="53000" y1="15875" x2="53000" y2="15875"/>
                        <a14:foregroundMark x1="42333" y1="19375" x2="42333" y2="19375"/>
                        <a14:foregroundMark x1="50167" y1="23125" x2="50167" y2="23125"/>
                        <a14:foregroundMark x1="46333" y1="18875" x2="46333" y2="18875"/>
                        <a14:foregroundMark x1="55333" y1="20125" x2="55333" y2="20125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-179593" y="2191185"/>
            <a:ext cx="2214237" cy="2952315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5747" y="325242"/>
            <a:ext cx="2274005" cy="652329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3611" y="354781"/>
            <a:ext cx="2097206" cy="682811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0120" y="1258213"/>
            <a:ext cx="2475191" cy="652329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09227" y="1320512"/>
            <a:ext cx="2054530" cy="682811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81579" y="2082388"/>
            <a:ext cx="2011854" cy="591363"/>
          </a:xfrm>
          <a:prstGeom prst="rect">
            <a:avLst/>
          </a:prstGeom>
        </p:spPr>
      </p:pic>
      <p:pic>
        <p:nvPicPr>
          <p:cNvPr id="16" name="Рисунок 15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12868" y="2286243"/>
            <a:ext cx="1950889" cy="670618"/>
          </a:xfrm>
          <a:prstGeom prst="rect">
            <a:avLst/>
          </a:prstGeom>
        </p:spPr>
      </p:pic>
      <p:pic>
        <p:nvPicPr>
          <p:cNvPr id="12" name="Музыкальный фон 3.mp3">
            <a:hlinkClick r:id="" action="ppaction://media"/>
          </p:cNvPr>
          <p:cNvPicPr>
            <a:picLocks noChangeAspect="1"/>
          </p:cNvPicPr>
          <p:nvPr>
            <a:audioFile r:link="rId1"/>
          </p:nvPr>
        </p:nvPicPr>
        <p:blipFill>
          <a:blip r:embed="rId16"/>
          <a:stretch>
            <a:fillRect/>
          </a:stretch>
        </p:blipFill>
        <p:spPr>
          <a:xfrm>
            <a:off x="352425" y="4419600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25545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26" presetClass="emph" presetSubtype="0" repeatCount="3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" dur="5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" dur="25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explod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 tmFilter="0, 0; .2, .5; .8, .5; 1, 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" dur="250" autoRev="1" fill="hold"/>
                                        <p:tgtEl>
                                          <p:spTgt spid="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8" dur="25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explod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36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7" fill="hold">
                      <p:stCondLst>
                        <p:cond delay="0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explod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" dur="500" tmFilter="0, 0; .2, .5; .8, .5; 1, 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8" dur="250" autoRev="1" fill="hold"/>
                                        <p:tgtEl>
                                          <p:spTgt spid="1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audio>
              <p:cMediaNode>
                <p:cTn id="4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0000" r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4" name="Picture 2" descr="http://3.bp.blogspot.com/-Wah3o9Quj08/UNCxda6VExI/AAAAAAAAC7c/YVl6lxgYfWs/s1600/Di%C3%B3t%C3%B6r%C5%9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26211" y="508959"/>
            <a:ext cx="2556594" cy="183667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Рисунок 7" descr="щёлк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957609" y="1690777"/>
            <a:ext cx="2878352" cy="191506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4280" name="Picture 8" descr="http://photo.conservatory.ru/wp-content/flagallery/d189d0b5d0bbd0bad183d0bdd187d0b8d0ba/img_2893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84670" y="3148642"/>
            <a:ext cx="2801221" cy="179453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4282" name="Picture 10" descr="https://24smi.org/public/media/resize/800x-/person/2018/01/10/71oul0g4uvow-kot-leopold.jpg"/>
          <p:cNvPicPr>
            <a:picLocks noChangeAspect="1" noChangeArrowheads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5000" b="93750" l="10000" r="90000">
                        <a14:foregroundMark x1="38333" y1="18875" x2="38333" y2="18875"/>
                        <a14:foregroundMark x1="32167" y1="14500" x2="32167" y2="14500"/>
                        <a14:foregroundMark x1="35000" y1="20625" x2="35000" y2="20625"/>
                        <a14:foregroundMark x1="34000" y1="18125" x2="34000" y2="18125"/>
                        <a14:foregroundMark x1="32667" y1="27375" x2="32667" y2="27375"/>
                        <a14:foregroundMark x1="39333" y1="27000" x2="39333" y2="27000"/>
                        <a14:foregroundMark x1="36000" y1="27000" x2="36000" y2="27000"/>
                        <a14:foregroundMark x1="40667" y1="39750" x2="40667" y2="39750"/>
                        <a14:foregroundMark x1="46333" y1="39000" x2="46333" y2="39000"/>
                        <a14:foregroundMark x1="35000" y1="85875" x2="35000" y2="85875"/>
                        <a14:foregroundMark x1="72833" y1="87750" x2="72833" y2="87750"/>
                      </a14:backgroundRemoval>
                    </a14:imgEffect>
                  </a14:imgLayer>
                </a14:imgProps>
              </a:ext>
            </a:extLst>
          </a:blip>
          <a:srcRect/>
          <a:stretch>
            <a:fillRect/>
          </a:stretch>
        </p:blipFill>
        <p:spPr bwMode="auto">
          <a:xfrm>
            <a:off x="5502585" y="1690777"/>
            <a:ext cx="2603189" cy="3462068"/>
          </a:xfrm>
          <a:prstGeom prst="rect">
            <a:avLst/>
          </a:prstGeom>
          <a:noFill/>
        </p:spPr>
      </p:pic>
      <p:sp>
        <p:nvSpPr>
          <p:cNvPr id="13" name="Стрелка вправо 12">
            <a:hlinkClick r:id="rId8" action="ppaction://hlinksldjump"/>
          </p:cNvPr>
          <p:cNvSpPr/>
          <p:nvPr/>
        </p:nvSpPr>
        <p:spPr>
          <a:xfrm>
            <a:off x="7686136" y="4364966"/>
            <a:ext cx="1086928" cy="560113"/>
          </a:xfrm>
          <a:prstGeom prst="right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Скругленная прямоугольная выноска 2"/>
          <p:cNvSpPr/>
          <p:nvPr/>
        </p:nvSpPr>
        <p:spPr>
          <a:xfrm>
            <a:off x="6309416" y="382137"/>
            <a:ext cx="1796358" cy="892427"/>
          </a:xfrm>
          <a:prstGeom prst="wedgeRoundRectCallou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dirty="0">
                <a:solidFill>
                  <a:schemeClr val="tx1"/>
                </a:solidFill>
              </a:rPr>
              <a:t>Вспомним балет «Щелкунчик» П.И. Чайковского. 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3901"/>
                            </p:stCondLst>
                            <p:childTnLst>
                              <p:par>
                                <p:cTn id="8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901"/>
                            </p:stCondLst>
                            <p:childTnLst>
                              <p:par>
                                <p:cTn id="13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5">
            <a:lum/>
          </a:blip>
          <a:srcRect/>
          <a:stretch>
            <a:fillRect l="-10000" r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кругленная прямоугольная выноска 4"/>
          <p:cNvSpPr/>
          <p:nvPr/>
        </p:nvSpPr>
        <p:spPr>
          <a:xfrm>
            <a:off x="5451894" y="336430"/>
            <a:ext cx="3303917" cy="1389025"/>
          </a:xfrm>
          <a:prstGeom prst="wedgeRoundRectCallou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tx1"/>
                </a:solidFill>
              </a:rPr>
              <a:t>Внимательно послушайте произведение П.И. Чайковского – танец «Трепак» из балета «Щелкунчик» и подберите соответствующее настроение музыке.</a:t>
            </a:r>
          </a:p>
        </p:txBody>
      </p:sp>
      <p:pic>
        <p:nvPicPr>
          <p:cNvPr id="6" name="Picture 6" descr="https://mol4alena.com/wp-content/uploads/2017/08/Screenshot_2-3-510x510.jpg"/>
          <p:cNvPicPr>
            <a:picLocks noChangeAspect="1" noChangeArrowheads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10000" b="100000" l="10000" r="90000"/>
                    </a14:imgEffect>
                  </a14:imgLayer>
                </a14:imgProps>
              </a:ext>
            </a:extLst>
          </a:blip>
          <a:srcRect/>
          <a:stretch>
            <a:fillRect/>
          </a:stretch>
        </p:blipFill>
        <p:spPr bwMode="auto">
          <a:xfrm>
            <a:off x="6338567" y="1915065"/>
            <a:ext cx="2418276" cy="2611941"/>
          </a:xfrm>
          <a:prstGeom prst="rect">
            <a:avLst/>
          </a:prstGeom>
          <a:noFill/>
        </p:spPr>
      </p:pic>
      <p:pic>
        <p:nvPicPr>
          <p:cNvPr id="55298" name="Picture 2" descr="https://i.pinimg.com/originals/bf/92/b1/bf92b1f9b8a8d41b541643fe8a2d33d8.jpg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405441" y="441439"/>
            <a:ext cx="2731936" cy="2010618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2" name="Рисунок 1">
            <a:hlinkClick r:id="rId9" action="ppaction://hlinksldjump"/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7819436" y="4437959"/>
            <a:ext cx="1115665" cy="621846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56009" y="685469"/>
            <a:ext cx="1335140" cy="384081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12570" y="1234488"/>
            <a:ext cx="1225402" cy="384081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08898" y="1690888"/>
            <a:ext cx="1231499" cy="384081"/>
          </a:xfrm>
          <a:prstGeom prst="rect">
            <a:avLst/>
          </a:prstGeom>
        </p:spPr>
      </p:pic>
      <p:pic>
        <p:nvPicPr>
          <p:cNvPr id="18" name="Рисунок 17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9245" y="2250463"/>
            <a:ext cx="1225402" cy="384081"/>
          </a:xfrm>
          <a:prstGeom prst="rect">
            <a:avLst/>
          </a:prstGeom>
        </p:spPr>
      </p:pic>
      <p:pic>
        <p:nvPicPr>
          <p:cNvPr id="22" name="Рисунок 21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89924" y="2246871"/>
            <a:ext cx="1225402" cy="384081"/>
          </a:xfrm>
          <a:prstGeom prst="rect">
            <a:avLst/>
          </a:prstGeom>
        </p:spPr>
      </p:pic>
      <p:pic>
        <p:nvPicPr>
          <p:cNvPr id="23" name="Рисунок 22"/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93504" y="2848467"/>
            <a:ext cx="1225402" cy="384081"/>
          </a:xfrm>
          <a:prstGeom prst="rect">
            <a:avLst/>
          </a:prstGeom>
        </p:spPr>
      </p:pic>
      <p:pic>
        <p:nvPicPr>
          <p:cNvPr id="24" name="Рисунок 23"/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01611" y="2823410"/>
            <a:ext cx="1396105" cy="384081"/>
          </a:xfrm>
          <a:prstGeom prst="rect">
            <a:avLst/>
          </a:prstGeom>
        </p:spPr>
      </p:pic>
      <p:pic>
        <p:nvPicPr>
          <p:cNvPr id="25" name="Рисунок 24"/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8773" y="3375101"/>
            <a:ext cx="1530229" cy="408467"/>
          </a:xfrm>
          <a:prstGeom prst="rect">
            <a:avLst/>
          </a:prstGeom>
        </p:spPr>
      </p:pic>
      <p:pic>
        <p:nvPicPr>
          <p:cNvPr id="26" name="Рисунок 25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41996" y="3322102"/>
            <a:ext cx="1225402" cy="384081"/>
          </a:xfrm>
          <a:prstGeom prst="rect">
            <a:avLst/>
          </a:prstGeom>
        </p:spPr>
      </p:pic>
      <p:pic>
        <p:nvPicPr>
          <p:cNvPr id="28" name="Рисунок 27"/>
          <p:cNvPicPr>
            <a:picLocks noChangeAspect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53887" y="3825258"/>
            <a:ext cx="1225402" cy="384081"/>
          </a:xfrm>
          <a:prstGeom prst="rect">
            <a:avLst/>
          </a:prstGeom>
        </p:spPr>
      </p:pic>
      <p:pic>
        <p:nvPicPr>
          <p:cNvPr id="29" name="Рисунок 28"/>
          <p:cNvPicPr>
            <a:picLocks noChangeAspect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90751" y="3804702"/>
            <a:ext cx="1518036" cy="390178"/>
          </a:xfrm>
          <a:prstGeom prst="rect">
            <a:avLst/>
          </a:prstGeom>
        </p:spPr>
      </p:pic>
      <p:pic>
        <p:nvPicPr>
          <p:cNvPr id="30" name="Рисунок 29"/>
          <p:cNvPicPr>
            <a:picLocks noChangeAspect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89257" y="4422487"/>
            <a:ext cx="1225402" cy="384081"/>
          </a:xfrm>
          <a:prstGeom prst="rect">
            <a:avLst/>
          </a:prstGeom>
        </p:spPr>
      </p:pic>
      <p:pic>
        <p:nvPicPr>
          <p:cNvPr id="19" name="Русский танец Трепак (из балета Щелкунчик, соч. 71).mp3">
            <a:hlinkClick r:id="" action="ppaction://media"/>
          </p:cNvPr>
          <p:cNvPicPr>
            <a:picLocks noChangeAspect="1"/>
          </p:cNvPicPr>
          <p:nvPr>
            <a:audioFile r:link="rId1"/>
          </p:nvPr>
        </p:nvPicPr>
        <p:blipFill>
          <a:blip r:embed="rId23"/>
          <a:stretch>
            <a:fillRect/>
          </a:stretch>
        </p:blipFill>
        <p:spPr>
          <a:xfrm>
            <a:off x="1133475" y="2762250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2201"/>
                            </p:stCondLst>
                            <p:childTnLst>
                              <p:par>
                                <p:cTn id="8" presetID="1" presetClass="exit" presetSubtype="0" fill="hold" grpId="1" nodeType="afterEffect">
                                  <p:stCondLst>
                                    <p:cond delay="200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4201"/>
                            </p:stCondLst>
                            <p:childTnLst>
                              <p:par>
                                <p:cTn id="11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64785" fill="hold"/>
                                        <p:tgtEl>
                                          <p:spTgt spid="1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explod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explod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2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>
                      <p:stCondLst>
                        <p:cond delay="0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500" tmFilter="0, 0; .2, .5; .8, .5; 1, 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8" dur="250" autoRev="1" fill="hold"/>
                                        <p:tgtEl>
                                          <p:spTgt spid="1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39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0" fill="hold">
                      <p:stCondLst>
                        <p:cond delay="0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explod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46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7" fill="hold">
                      <p:stCondLst>
                        <p:cond delay="0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explod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53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4" fill="hold">
                      <p:stCondLst>
                        <p:cond delay="0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7" dur="500" tmFilter="0, 0; .2, .5; .8, .5; 1, 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8" dur="250" autoRev="1" fill="hold"/>
                                        <p:tgtEl>
                                          <p:spTgt spid="2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59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0" fill="hold">
                      <p:stCondLst>
                        <p:cond delay="0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3" dur="500" tmFilter="0, 0; .2, .5; .8, .5; 1, 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4" dur="250" autoRev="1" fill="hold"/>
                                        <p:tgtEl>
                                          <p:spTgt spid="2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65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6" fill="hold">
                      <p:stCondLst>
                        <p:cond delay="0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explod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72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3" fill="hold">
                      <p:stCondLst>
                        <p:cond delay="0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" dur="5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5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7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explod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79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0" fill="hold">
                      <p:stCondLst>
                        <p:cond delay="0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3" dur="500" tmFilter="0, 0; .2, .5; .8, .5; 1, 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4" dur="250" autoRev="1" fill="hold"/>
                                        <p:tgtEl>
                                          <p:spTgt spid="2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seq concurrent="1" nextAc="seek">
              <p:cTn id="85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6" fill="hold">
                      <p:stCondLst>
                        <p:cond delay="0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9" dur="500" tmFilter="0, 0; .2, .5; .8, .5; 1, 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0" dur="250" autoRev="1" fill="hold"/>
                                        <p:tgtEl>
                                          <p:spTgt spid="3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audio>
              <p:cMediaNode>
                <p:cTn id="91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9"/>
                </p:tgtEl>
              </p:cMediaNode>
            </p:audio>
          </p:childTnLst>
        </p:cTn>
      </p:par>
    </p:tnLst>
    <p:bldLst>
      <p:bldP spid="5" grpId="0" animBg="1"/>
      <p:bldP spid="5" grpId="1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Овал 5"/>
          <p:cNvSpPr/>
          <p:nvPr/>
        </p:nvSpPr>
        <p:spPr>
          <a:xfrm>
            <a:off x="2895600" y="866776"/>
            <a:ext cx="4396415" cy="2609850"/>
          </a:xfrm>
          <a:prstGeom prst="ellips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3441848" y="1332873"/>
            <a:ext cx="330391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lang="ru-RU" dirty="0"/>
              <a:t>Спасибо за работу! Вы хорошо потрудились и получаете конверт!</a:t>
            </a:r>
          </a:p>
        </p:txBody>
      </p:sp>
      <p:pic>
        <p:nvPicPr>
          <p:cNvPr id="2" name="Рисунок 1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630516" y="4206505"/>
            <a:ext cx="1115665" cy="621846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158376" y="1980189"/>
            <a:ext cx="1562638" cy="1372340"/>
          </a:xfrm>
          <a:prstGeom prst="rect">
            <a:avLst/>
          </a:prstGeom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41848" y="1701430"/>
            <a:ext cx="2646363" cy="2505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5201"/>
                            </p:stCondLst>
                            <p:childTnLst>
                              <p:par>
                                <p:cTn id="8" presetID="1" presetClass="exit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7201"/>
                            </p:stCondLst>
                            <p:childTnLst>
                              <p:par>
                                <p:cTn id="11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allAtOnce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3312543" y="958705"/>
            <a:ext cx="3890513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dirty="0"/>
              <a:t>Как здорово! Вы прошли вторую станцию «Леопольд»! И у вас есть уже 2 конверта! Так держать! Нажмите на домик для перехода к  карте, чтобы начать следующую станцию. </a:t>
            </a:r>
          </a:p>
        </p:txBody>
      </p:sp>
      <p:pic>
        <p:nvPicPr>
          <p:cNvPr id="8" name="Рисунок 7" descr="hello_html_6c1a349e.jpg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99000" l="1837" r="100000">
                        <a14:foregroundMark x1="30211" y1="21125" x2="30211" y2="21125"/>
                        <a14:foregroundMark x1="28466" y1="22563" x2="28466" y2="22563"/>
                        <a14:foregroundMark x1="32507" y1="19688" x2="32507" y2="19688"/>
                        <a14:foregroundMark x1="71625" y1="87188" x2="71625" y2="87188"/>
                        <a14:foregroundMark x1="65932" y1="90063" x2="65932" y2="90063"/>
                        <a14:foregroundMark x1="63636" y1="91438" x2="63636" y2="91438"/>
                        <a14:foregroundMark x1="60790" y1="94000" x2="60790" y2="94000"/>
                        <a14:foregroundMark x1="65381" y1="94688" x2="65381" y2="94688"/>
                        <a14:foregroundMark x1="68779" y1="93250" x2="68779" y2="93250"/>
                        <a14:foregroundMark x1="51148" y1="89688" x2="51148" y2="89688"/>
                        <a14:foregroundMark x1="46648" y1="90375" x2="46648" y2="90375"/>
                        <a14:foregroundMark x1="44353" y1="93250" x2="44353" y2="93250"/>
                        <a14:foregroundMark x1="48944" y1="94688" x2="48944" y2="94688"/>
                        <a14:foregroundMark x1="60790" y1="87875" x2="60790" y2="87875"/>
                        <a14:foregroundMark x1="67034" y1="87875" x2="67034" y2="87875"/>
                        <a14:foregroundMark x1="60790" y1="95750" x2="60790" y2="95750"/>
                        <a14:foregroundMark x1="69881" y1="90063" x2="69881" y2="90063"/>
                        <a14:foregroundMark x1="53444" y1="86438" x2="53444" y2="86438"/>
                        <a14:foregroundMark x1="42700" y1="88938" x2="42700" y2="88938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5931893" y="2348072"/>
            <a:ext cx="1678942" cy="2654948"/>
          </a:xfrm>
          <a:prstGeom prst="rect">
            <a:avLst/>
          </a:prstGeom>
        </p:spPr>
      </p:pic>
      <p:sp>
        <p:nvSpPr>
          <p:cNvPr id="9" name="Прямоугольник 8"/>
          <p:cNvSpPr/>
          <p:nvPr/>
        </p:nvSpPr>
        <p:spPr>
          <a:xfrm rot="466648">
            <a:off x="5218982" y="3441940"/>
            <a:ext cx="914400" cy="17252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Управляющая кнопка: домой 9">
            <a:hlinkClick r:id="rId7" action="ppaction://hlinksldjump" highlightClick="1"/>
          </p:cNvPr>
          <p:cNvSpPr/>
          <p:nvPr/>
        </p:nvSpPr>
        <p:spPr>
          <a:xfrm>
            <a:off x="8331215" y="4143934"/>
            <a:ext cx="502653" cy="536525"/>
          </a:xfrm>
          <a:prstGeom prst="actionButtonHom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" name="Музыкальный фон 2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923925" y="4033318"/>
            <a:ext cx="609600" cy="609600"/>
          </a:xfrm>
          <a:prstGeom prst="rect">
            <a:avLst/>
          </a:prstGeom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19994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Shape 1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Google Shape;127;p21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b="1" dirty="0">
                <a:latin typeface="Comic Sans MS" pitchFamily="66" charset="0"/>
              </a:rPr>
              <a:t>4 Станция «</a:t>
            </a:r>
            <a:r>
              <a:rPr lang="ru-RU" b="1" dirty="0" err="1">
                <a:latin typeface="Comic Sans MS" pitchFamily="66" charset="0"/>
              </a:rPr>
              <a:t>Карлсон</a:t>
            </a:r>
            <a:r>
              <a:rPr lang="ru-RU" b="1" dirty="0">
                <a:latin typeface="Comic Sans MS" pitchFamily="66" charset="0"/>
              </a:rPr>
              <a:t>, который живёт на крыше»</a:t>
            </a:r>
            <a:endParaRPr b="1" dirty="0">
              <a:latin typeface="Comic Sans MS" pitchFamily="66" charset="0"/>
            </a:endParaRPr>
          </a:p>
        </p:txBody>
      </p:sp>
      <p:sp>
        <p:nvSpPr>
          <p:cNvPr id="2" name="Скругленная прямоугольная выноска 1"/>
          <p:cNvSpPr/>
          <p:nvPr/>
        </p:nvSpPr>
        <p:spPr>
          <a:xfrm>
            <a:off x="6192456" y="1238492"/>
            <a:ext cx="2314937" cy="1111170"/>
          </a:xfrm>
          <a:prstGeom prst="wedgeRoundRectCallou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tx1"/>
                </a:solidFill>
              </a:rPr>
              <a:t>Как я рад вас видеть, ребята! Поздравляю! Вы попали на блиц-викторину.</a:t>
            </a:r>
          </a:p>
        </p:txBody>
      </p:sp>
      <p:sp>
        <p:nvSpPr>
          <p:cNvPr id="3" name="Выноска-облако 2"/>
          <p:cNvSpPr/>
          <p:nvPr/>
        </p:nvSpPr>
        <p:spPr>
          <a:xfrm>
            <a:off x="1154256" y="1516284"/>
            <a:ext cx="3553429" cy="1457600"/>
          </a:xfrm>
          <a:prstGeom prst="cloudCallou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tx1"/>
                </a:solidFill>
              </a:rPr>
              <a:t>Помогите </a:t>
            </a:r>
            <a:r>
              <a:rPr lang="ru-RU" dirty="0" err="1">
                <a:solidFill>
                  <a:schemeClr val="tx1"/>
                </a:solidFill>
              </a:rPr>
              <a:t>Карлсону</a:t>
            </a:r>
            <a:r>
              <a:rPr lang="ru-RU" dirty="0">
                <a:solidFill>
                  <a:schemeClr val="tx1"/>
                </a:solidFill>
              </a:rPr>
              <a:t> справиться с заданием и ответить на все вопросы. Удачи!</a:t>
            </a:r>
          </a:p>
        </p:txBody>
      </p:sp>
      <p:pic>
        <p:nvPicPr>
          <p:cNvPr id="11266" name="Picture 2" descr="https://i08.fotocdn.net/s118/b0ea3e18ef76facb/user_xl/2684653370.jpg"/>
          <p:cNvPicPr>
            <a:picLocks noChangeAspect="1" noChangeArrowheads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356" b="98044" l="2358" r="98293"/>
                    </a14:imgEffect>
                  </a14:imgLayer>
                </a14:imgProps>
              </a:ext>
            </a:extLst>
          </a:blip>
          <a:srcRect/>
          <a:stretch>
            <a:fillRect/>
          </a:stretch>
        </p:blipFill>
        <p:spPr bwMode="auto">
          <a:xfrm>
            <a:off x="4235895" y="2245084"/>
            <a:ext cx="2857121" cy="2613221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 rot="20101035">
            <a:off x="1013145" y="3256100"/>
            <a:ext cx="716212" cy="22032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0" b="99111" l="0" r="85667">
                        <a14:foregroundMark x1="51444" y1="26222" x2="51444" y2="26222"/>
                        <a14:foregroundMark x1="70333" y1="17778" x2="70333" y2="17778"/>
                        <a14:foregroundMark x1="67778" y1="15333" x2="67778" y2="15333"/>
                        <a14:foregroundMark x1="47889" y1="24222" x2="47889" y2="24222"/>
                        <a14:foregroundMark x1="50889" y1="28667" x2="50889" y2="28667"/>
                        <a14:foregroundMark x1="23000" y1="54556" x2="23000" y2="54556"/>
                        <a14:foregroundMark x1="26556" y1="50556" x2="26556" y2="50556"/>
                        <a14:foregroundMark x1="23556" y1="56111" x2="23556" y2="56111"/>
                        <a14:foregroundMark x1="19556" y1="57111" x2="19556" y2="57111"/>
                        <a14:foregroundMark x1="24000" y1="60000" x2="24000" y2="60000"/>
                        <a14:foregroundMark x1="19556" y1="52556" x2="19556" y2="52556"/>
                        <a14:foregroundMark x1="25556" y1="53556" x2="25556" y2="53556"/>
                        <a14:foregroundMark x1="65778" y1="59556" x2="65778" y2="59556"/>
                        <a14:foregroundMark x1="62333" y1="61000" x2="62333" y2="61000"/>
                        <a14:foregroundMark x1="61889" y1="56556" x2="61889" y2="56556"/>
                        <a14:foregroundMark x1="60333" y1="52111" x2="60333" y2="52111"/>
                        <a14:foregroundMark x1="50444" y1="27222" x2="50444" y2="27222"/>
                        <a14:foregroundMark x1="46444" y1="28222" x2="46444" y2="28222"/>
                        <a14:foregroundMark x1="44444" y1="28667" x2="44444" y2="28667"/>
                        <a14:foregroundMark x1="65778" y1="19778" x2="65778" y2="19778"/>
                        <a14:foregroundMark x1="69333" y1="20778" x2="69333" y2="20778"/>
                        <a14:foregroundMark x1="65778" y1="20778" x2="68778" y2="20778"/>
                        <a14:foregroundMark x1="71778" y1="14778" x2="71778" y2="14778"/>
                        <a14:foregroundMark x1="68778" y1="13333" x2="68778" y2="13333"/>
                        <a14:foregroundMark x1="62889" y1="18222" x2="62889" y2="18222"/>
                        <a14:foregroundMark x1="45889" y1="31667" x2="45889" y2="31667"/>
                        <a14:foregroundMark x1="49889" y1="24222" x2="49889" y2="24222"/>
                        <a14:foregroundMark x1="43000" y1="24222" x2="43000" y2="2422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788687"/>
            <a:ext cx="2400300" cy="2400300"/>
          </a:xfrm>
          <a:prstGeom prst="rect">
            <a:avLst/>
          </a:prstGeom>
        </p:spPr>
      </p:pic>
      <p:pic>
        <p:nvPicPr>
          <p:cNvPr id="5" name="Рисунок 4">
            <a:hlinkClick r:id="rId9" action="ppaction://hlinksldjump"/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7349924" y="4239890"/>
            <a:ext cx="1097375" cy="566977"/>
          </a:xfrm>
          <a:prstGeom prst="rect">
            <a:avLst/>
          </a:prstGeom>
        </p:spPr>
      </p:pic>
      <p:pic>
        <p:nvPicPr>
          <p:cNvPr id="10" name="Музыкальный фон 2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11"/>
          <a:stretch>
            <a:fillRect/>
          </a:stretch>
        </p:blipFill>
        <p:spPr>
          <a:xfrm>
            <a:off x="159026" y="4731855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9994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6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Shape 1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" name="Google Shape;133;p22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b="1" dirty="0">
                <a:latin typeface="Comic Sans MS" pitchFamily="66" charset="0"/>
              </a:rPr>
              <a:t>Как называется группа людей, играющая на музыкальных инструментах?</a:t>
            </a:r>
            <a:endParaRPr b="1" dirty="0">
              <a:latin typeface="Comic Sans MS" pitchFamily="66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4679" y="1567632"/>
            <a:ext cx="2359356" cy="591363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92547" y="1567632"/>
            <a:ext cx="2298391" cy="579170"/>
          </a:xfrm>
          <a:prstGeom prst="rect">
            <a:avLst/>
          </a:prstGeom>
        </p:spPr>
      </p:pic>
      <p:pic>
        <p:nvPicPr>
          <p:cNvPr id="16" name="Рисунок 15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4679" y="3005496"/>
            <a:ext cx="2267909" cy="579170"/>
          </a:xfrm>
          <a:prstGeom prst="rect">
            <a:avLst/>
          </a:prstGeom>
        </p:spPr>
      </p:pic>
      <p:pic>
        <p:nvPicPr>
          <p:cNvPr id="21" name="Рисунок 20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92547" y="3005496"/>
            <a:ext cx="2322777" cy="615749"/>
          </a:xfrm>
          <a:prstGeom prst="rect">
            <a:avLst/>
          </a:prstGeom>
        </p:spPr>
      </p:pic>
      <p:pic>
        <p:nvPicPr>
          <p:cNvPr id="9" name="Picture 4" descr="https://avatars.mds.yandex.net/get-zen_doc/27036/pub_5bff336f6cbc850b506c31bf_5bff33d0290a910acf71fa0a/scale_1200"/>
          <p:cNvPicPr>
            <a:picLocks noChangeAspect="1" noChangeArrowheads="1"/>
          </p:cNvPicPr>
          <p:nvPr/>
        </p:nvPicPr>
        <p:blipFill>
          <a:blip r:embed="rId11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ackgroundRemoval t="1500" b="98833" l="0" r="100000">
                        <a14:foregroundMark x1="21665" y1="45167" x2="21665" y2="45167"/>
                        <a14:foregroundMark x1="25507" y1="48917" x2="25507" y2="48917"/>
                        <a14:foregroundMark x1="27108" y1="51917" x2="27108" y2="51917"/>
                        <a14:foregroundMark x1="29242" y1="56167" x2="29242" y2="56167"/>
                        <a14:foregroundMark x1="31910" y1="59083" x2="31910" y2="59083"/>
                        <a14:foregroundMark x1="34152" y1="65000" x2="34152" y2="65000"/>
                        <a14:foregroundMark x1="68303" y1="59083" x2="68303" y2="59083"/>
                        <a14:foregroundMark x1="67663" y1="66250" x2="67663" y2="66250"/>
                        <a14:foregroundMark x1="62327" y1="68000" x2="62327" y2="68000"/>
                        <a14:foregroundMark x1="55816" y1="67583" x2="55816" y2="67583"/>
                        <a14:foregroundMark x1="54749" y1="73500" x2="54749" y2="73500"/>
                        <a14:foregroundMark x1="54749" y1="79417" x2="54749" y2="79417"/>
                        <a14:foregroundMark x1="38954" y1="65417" x2="38954" y2="65417"/>
                        <a14:foregroundMark x1="45464" y1="77667" x2="45464" y2="77667"/>
                        <a14:foregroundMark x1="39488" y1="77250" x2="39488" y2="77250"/>
                        <a14:foregroundMark x1="28175" y1="73500" x2="28175" y2="73500"/>
                        <a14:foregroundMark x1="24867" y1="69667" x2="24867" y2="69667"/>
                        <a14:foregroundMark x1="22199" y1="69250" x2="22199" y2="69250"/>
                        <a14:foregroundMark x1="23799" y1="76000" x2="23799" y2="76000"/>
                        <a14:foregroundMark x1="23799" y1="82333" x2="23799" y2="82333"/>
                        <a14:foregroundMark x1="18463" y1="84083" x2="18463" y2="84083"/>
                        <a14:foregroundMark x1="23799" y1="86583" x2="23799" y2="86583"/>
                        <a14:foregroundMark x1="28709" y1="87417" x2="30309" y2="87417"/>
                        <a14:foregroundMark x1="36286" y1="91667" x2="36286" y2="91667"/>
                        <a14:foregroundMark x1="42796" y1="93750" x2="42796" y2="93750"/>
                        <a14:foregroundMark x1="41195" y1="88667" x2="41195" y2="88667"/>
                        <a14:foregroundMark x1="45464" y1="82333" x2="45464" y2="82333"/>
                        <a14:foregroundMark x1="34685" y1="82750" x2="34685" y2="82750"/>
                        <a14:foregroundMark x1="31910" y1="75583" x2="31910" y2="75583"/>
                        <a14:foregroundMark x1="43330" y1="71333" x2="43330" y2="71333"/>
                        <a14:foregroundMark x1="48773" y1="91667" x2="48773" y2="91667"/>
                        <a14:foregroundMark x1="45998" y1="95917" x2="45998" y2="95917"/>
                        <a14:foregroundMark x1="54216" y1="84500" x2="54216" y2="84500"/>
                        <a14:foregroundMark x1="50374" y1="79000" x2="50374" y2="79000"/>
                        <a14:foregroundMark x1="49306" y1="73083" x2="49306" y2="73083"/>
                        <a14:foregroundMark x1="38954" y1="68000" x2="38954" y2="68000"/>
                        <a14:foregroundMark x1="40662" y1="81083" x2="40662" y2="81083"/>
                        <a14:foregroundMark x1="37353" y1="79833" x2="37353" y2="79833"/>
                        <a14:foregroundMark x1="34152" y1="95083" x2="34152" y2="95083"/>
                      </a14:backgroundRemoval>
                    </a14:imgEffect>
                  </a14:imgLayer>
                </a14:imgProps>
              </a:ext>
            </a:extLst>
          </a:blip>
          <a:srcRect/>
          <a:stretch>
            <a:fillRect/>
          </a:stretch>
        </p:blipFill>
        <p:spPr bwMode="auto">
          <a:xfrm>
            <a:off x="3276780" y="1880690"/>
            <a:ext cx="2208807" cy="2828782"/>
          </a:xfrm>
          <a:prstGeom prst="rect">
            <a:avLst/>
          </a:prstGeom>
          <a:noFill/>
        </p:spPr>
      </p:pic>
      <p:pic>
        <p:nvPicPr>
          <p:cNvPr id="22" name="Рисунок 21">
            <a:hlinkClick r:id="rId13" action="ppaction://hlinksldjump"/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7319246" y="4211636"/>
            <a:ext cx="1097375" cy="566977"/>
          </a:xfrm>
          <a:prstGeom prst="rect">
            <a:avLst/>
          </a:prstGeom>
        </p:spPr>
      </p:pic>
      <p:sp>
        <p:nvSpPr>
          <p:cNvPr id="10" name="Овал 9"/>
          <p:cNvSpPr/>
          <p:nvPr/>
        </p:nvSpPr>
        <p:spPr>
          <a:xfrm>
            <a:off x="4015409" y="3650975"/>
            <a:ext cx="284922" cy="251792"/>
          </a:xfrm>
          <a:prstGeom prst="ellipse">
            <a:avLst/>
          </a:prstGeom>
          <a:solidFill>
            <a:srgbClr val="FF0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pic>
        <p:nvPicPr>
          <p:cNvPr id="11" name="Музыкальный фон 2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15"/>
          <a:stretch>
            <a:fillRect/>
          </a:stretch>
        </p:blipFill>
        <p:spPr>
          <a:xfrm>
            <a:off x="172278" y="4725228"/>
            <a:ext cx="165652" cy="165652"/>
          </a:xfrm>
          <a:prstGeom prst="rect">
            <a:avLst/>
          </a:prstGeom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99941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explod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explod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explod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500" tmFilter="0, 0; .2, .5; .8, .5; 1, 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2" dur="250" autoRev="1" fill="hold"/>
                                        <p:tgtEl>
                                          <p:spTgt spid="1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audio>
              <p:cMediaNode>
                <p:cTn id="33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6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Google Shape;139;p23"/>
          <p:cNvSpPr txBox="1">
            <a:spLocks noGrp="1"/>
          </p:cNvSpPr>
          <p:nvPr>
            <p:ph type="title"/>
          </p:nvPr>
        </p:nvSpPr>
        <p:spPr>
          <a:xfrm>
            <a:off x="230049" y="96682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b="1" dirty="0">
                <a:latin typeface="Comic Sans MS" pitchFamily="66" charset="0"/>
              </a:rPr>
              <a:t> Кто является главным в оркестре?</a:t>
            </a:r>
            <a:endParaRPr b="1" dirty="0">
              <a:latin typeface="Comic Sans MS" pitchFamily="66" charset="0"/>
            </a:endParaRPr>
          </a:p>
        </p:txBody>
      </p:sp>
      <p:pic>
        <p:nvPicPr>
          <p:cNvPr id="7170" name="Picture 2" descr="https://karlson-house.ru/wp-content/uploads/2018/05/14644225087200.pn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3676852" y="2446690"/>
            <a:ext cx="2266942" cy="2696810"/>
          </a:xfrm>
          <a:prstGeom prst="rect">
            <a:avLst/>
          </a:prstGeom>
          <a:noFill/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4210" y="3466531"/>
            <a:ext cx="2215341" cy="1332855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2811" y="836227"/>
            <a:ext cx="2286740" cy="1327264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84651" y="742703"/>
            <a:ext cx="2793292" cy="185847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1865" y="2340039"/>
            <a:ext cx="1993565" cy="621846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99979" y="1405193"/>
            <a:ext cx="2030144" cy="609653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70441" y="2788518"/>
            <a:ext cx="1999661" cy="615749"/>
          </a:xfrm>
          <a:prstGeom prst="rect">
            <a:avLst/>
          </a:prstGeom>
        </p:spPr>
      </p:pic>
      <p:pic>
        <p:nvPicPr>
          <p:cNvPr id="15" name="Рисунок 14">
            <a:hlinkClick r:id="rId14" action="ppaction://hlinksldjump"/>
          </p:cNvPr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7235216" y="3849469"/>
            <a:ext cx="1097375" cy="566977"/>
          </a:xfrm>
          <a:prstGeom prst="rect">
            <a:avLst/>
          </a:prstGeom>
        </p:spPr>
      </p:pic>
      <p:pic>
        <p:nvPicPr>
          <p:cNvPr id="12" name="Музыкальный фон 2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16"/>
          <a:stretch>
            <a:fillRect/>
          </a:stretch>
        </p:blipFill>
        <p:spPr>
          <a:xfrm>
            <a:off x="178904" y="4764984"/>
            <a:ext cx="106017" cy="106017"/>
          </a:xfrm>
          <a:prstGeom prst="rect">
            <a:avLst/>
          </a:prstGeom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99941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explod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" dur="250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explod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audio>
              <p:cMediaNode>
                <p:cTn id="2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6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Shape 1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Google Shape;145;p24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b="1" dirty="0">
                <a:latin typeface="Comic Sans MS" pitchFamily="66" charset="0"/>
              </a:rPr>
              <a:t>Как называется произведение, которое мама поёт засыпающему ребёнку?</a:t>
            </a:r>
            <a:endParaRPr b="1" dirty="0">
              <a:latin typeface="Comic Sans MS" pitchFamily="66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729552" y="1896592"/>
            <a:ext cx="3210808" cy="3204822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8940" y="1579305"/>
            <a:ext cx="2383743" cy="579170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55117" y="1573208"/>
            <a:ext cx="2274005" cy="585267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8940" y="2913737"/>
            <a:ext cx="2383743" cy="585267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55117" y="2913736"/>
            <a:ext cx="2274005" cy="585267"/>
          </a:xfrm>
          <a:prstGeom prst="rect">
            <a:avLst/>
          </a:prstGeom>
        </p:spPr>
      </p:pic>
      <p:pic>
        <p:nvPicPr>
          <p:cNvPr id="16" name="Рисунок 15">
            <a:hlinkClick r:id="rId12" action="ppaction://hlinksldjump"/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7428428" y="4254264"/>
            <a:ext cx="1097375" cy="566977"/>
          </a:xfrm>
          <a:prstGeom prst="rect">
            <a:avLst/>
          </a:prstGeom>
        </p:spPr>
      </p:pic>
      <p:pic>
        <p:nvPicPr>
          <p:cNvPr id="10" name="Музыкальный фон 2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14"/>
          <a:stretch>
            <a:fillRect/>
          </a:stretch>
        </p:blipFill>
        <p:spPr>
          <a:xfrm>
            <a:off x="145774" y="4764157"/>
            <a:ext cx="166480" cy="166480"/>
          </a:xfrm>
          <a:prstGeom prst="rect">
            <a:avLst/>
          </a:prstGeom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9994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explod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explod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explod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audio>
              <p:cMediaNode>
                <p:cTn id="34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6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b="1" dirty="0">
                <a:latin typeface="Comic Sans MS" pitchFamily="66" charset="0"/>
              </a:rPr>
              <a:t>Как называют человека, который пишет музыку?</a:t>
            </a:r>
            <a:br>
              <a:rPr lang="ru-RU" b="1" dirty="0">
                <a:latin typeface="Comic Sans MS" pitchFamily="66" charset="0"/>
              </a:rPr>
            </a:br>
            <a:endParaRPr lang="ru-RU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069340" y="2445572"/>
            <a:ext cx="2859272" cy="2615411"/>
          </a:xfrm>
          <a:prstGeom prst="rect">
            <a:avLst/>
          </a:prstGeom>
        </p:spPr>
      </p:pic>
      <p:pic>
        <p:nvPicPr>
          <p:cNvPr id="4" name="Рисунок 3">
            <a:hlinkClick r:id="rId8" action="ppaction://hlinksldjump"/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486337" y="4219419"/>
            <a:ext cx="1097375" cy="566977"/>
          </a:xfrm>
          <a:prstGeom prst="rect">
            <a:avLst/>
          </a:prstGeom>
        </p:spPr>
      </p:pic>
      <p:pic>
        <p:nvPicPr>
          <p:cNvPr id="17" name="Рисунок 16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4916" y="1515942"/>
            <a:ext cx="2383743" cy="591363"/>
          </a:xfrm>
          <a:prstGeom prst="rect">
            <a:avLst/>
          </a:prstGeom>
        </p:spPr>
      </p:pic>
      <p:pic>
        <p:nvPicPr>
          <p:cNvPr id="18" name="Рисунок 17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1281" y="1515943"/>
            <a:ext cx="2383743" cy="591363"/>
          </a:xfrm>
          <a:prstGeom prst="rect">
            <a:avLst/>
          </a:prstGeom>
        </p:spPr>
      </p:pic>
      <p:pic>
        <p:nvPicPr>
          <p:cNvPr id="19" name="Рисунок 18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4915" y="2921289"/>
            <a:ext cx="2383743" cy="597460"/>
          </a:xfrm>
          <a:prstGeom prst="rect">
            <a:avLst/>
          </a:prstGeom>
        </p:spPr>
      </p:pic>
      <p:pic>
        <p:nvPicPr>
          <p:cNvPr id="20" name="Рисунок 19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1280" y="2937693"/>
            <a:ext cx="2383743" cy="597460"/>
          </a:xfrm>
          <a:prstGeom prst="rect">
            <a:avLst/>
          </a:prstGeom>
        </p:spPr>
      </p:pic>
      <p:pic>
        <p:nvPicPr>
          <p:cNvPr id="10" name="Музыкальный фон 3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14"/>
          <a:stretch>
            <a:fillRect/>
          </a:stretch>
        </p:blipFill>
        <p:spPr>
          <a:xfrm>
            <a:off x="139148" y="4790661"/>
            <a:ext cx="166480" cy="166480"/>
          </a:xfrm>
          <a:prstGeom prst="rect">
            <a:avLst/>
          </a:prstGeom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25545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explod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explod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21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" fill="hold">
                      <p:stCondLst>
                        <p:cond delay="0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explod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>
                      <p:stCondLst>
                        <p:cond delay="0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500" tmFilter="0, 0; .2, .5; .8, .5; 1, 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3" dur="250" autoRev="1" fill="hold"/>
                                        <p:tgtEl>
                                          <p:spTgt spid="2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audio>
              <p:cMediaNode>
                <p:cTn id="34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ая прямоугольная выноска 3"/>
          <p:cNvSpPr/>
          <p:nvPr/>
        </p:nvSpPr>
        <p:spPr>
          <a:xfrm>
            <a:off x="494525" y="779692"/>
            <a:ext cx="2777922" cy="1157955"/>
          </a:xfrm>
          <a:prstGeom prst="wedgeRoundRectCallou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dirty="0">
                <a:solidFill>
                  <a:schemeClr val="tx1"/>
                </a:solidFill>
                <a:latin typeface="Comic Sans MS" pitchFamily="66" charset="0"/>
              </a:rPr>
              <a:t>Молодцы! Вы хорошо постарались! Получите конверт!</a:t>
            </a: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59173" y="2571170"/>
            <a:ext cx="1672283" cy="2604682"/>
          </a:xfrm>
          <a:prstGeom prst="rect">
            <a:avLst/>
          </a:prstGeom>
        </p:spPr>
      </p:pic>
      <p:pic>
        <p:nvPicPr>
          <p:cNvPr id="3074" name="Picture 2" descr="https://pbs.twimg.com/media/DfVK3DKW4AA_Hbk.jpg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3377" b="98831" l="21204" r="90000">
                        <a14:foregroundMark x1="53519" y1="64156" x2="53519" y2="64156"/>
                        <a14:foregroundMark x1="49630" y1="57662" x2="49630" y2="57662"/>
                        <a14:foregroundMark x1="44259" y1="62987" x2="44259" y2="62987"/>
                        <a14:foregroundMark x1="62130" y1="50390" x2="62130" y2="50390"/>
                        <a14:foregroundMark x1="62778" y1="46753" x2="62778" y2="46753"/>
                        <a14:foregroundMark x1="56759" y1="57013" x2="56759" y2="57013"/>
                        <a14:foregroundMark x1="61111" y1="75325" x2="61111" y2="75325"/>
                        <a14:foregroundMark x1="65370" y1="82468" x2="65370" y2="82468"/>
                        <a14:foregroundMark x1="63704" y1="65714" x2="63704" y2="65714"/>
                        <a14:foregroundMark x1="52037" y1="68701" x2="52037" y2="68701"/>
                        <a14:foregroundMark x1="56389" y1="68442" x2="56389" y2="68442"/>
                        <a14:foregroundMark x1="44444" y1="75844" x2="44444" y2="75844"/>
                        <a14:foregroundMark x1="44444" y1="83117" x2="44444" y2="83117"/>
                        <a14:foregroundMark x1="42500" y1="54286" x2="42500" y2="54286"/>
                        <a14:foregroundMark x1="45556" y1="51558" x2="45556" y2="51558"/>
                        <a14:foregroundMark x1="64722" y1="78312" x2="64722" y2="78312"/>
                        <a14:foregroundMark x1="62130" y1="68701" x2="62130" y2="68701"/>
                        <a14:foregroundMark x1="45741" y1="79221" x2="45741" y2="79221"/>
                        <a14:foregroundMark x1="47037" y1="65714" x2="47037" y2="65714"/>
                        <a14:foregroundMark x1="45370" y1="67532" x2="45370" y2="67532"/>
                        <a14:foregroundMark x1="41852" y1="68701" x2="41852" y2="68701"/>
                      </a14:backgroundRemoval>
                    </a14:imgEffect>
                  </a14:imgLayer>
                </a14:imgProps>
              </a:ext>
            </a:extLst>
          </a:blip>
          <a:srcRect/>
          <a:stretch>
            <a:fillRect/>
          </a:stretch>
        </p:blipFill>
        <p:spPr bwMode="auto">
          <a:xfrm flipH="1">
            <a:off x="130173" y="1952901"/>
            <a:ext cx="4432301" cy="3190599"/>
          </a:xfrm>
          <a:prstGeom prst="rect">
            <a:avLst/>
          </a:prstGeom>
          <a:noFill/>
        </p:spPr>
      </p:pic>
      <p:sp>
        <p:nvSpPr>
          <p:cNvPr id="11" name="Вертикальный свиток 10"/>
          <p:cNvSpPr/>
          <p:nvPr/>
        </p:nvSpPr>
        <p:spPr>
          <a:xfrm>
            <a:off x="5841978" y="779692"/>
            <a:ext cx="3027872" cy="3601528"/>
          </a:xfrm>
          <a:prstGeom prst="verticalScroll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dirty="0">
                <a:solidFill>
                  <a:schemeClr val="tx1"/>
                </a:solidFill>
                <a:latin typeface="Comic Sans MS" pitchFamily="66" charset="0"/>
              </a:rPr>
              <a:t>Поздравляем! Вы прошли  станцию «</a:t>
            </a:r>
            <a:r>
              <a:rPr lang="ru-RU" dirty="0" err="1">
                <a:solidFill>
                  <a:schemeClr val="tx1"/>
                </a:solidFill>
                <a:latin typeface="Comic Sans MS" pitchFamily="66" charset="0"/>
              </a:rPr>
              <a:t>Карлсон</a:t>
            </a:r>
            <a:r>
              <a:rPr lang="ru-RU" dirty="0">
                <a:solidFill>
                  <a:schemeClr val="tx1"/>
                </a:solidFill>
                <a:latin typeface="Comic Sans MS" pitchFamily="66" charset="0"/>
              </a:rPr>
              <a:t>, который  живёт на крыше»! И  вы получаете 3 конверт! Не забудьте забрать часть </a:t>
            </a:r>
            <a:r>
              <a:rPr lang="ru-RU" dirty="0" err="1">
                <a:solidFill>
                  <a:schemeClr val="tx1"/>
                </a:solidFill>
                <a:latin typeface="Comic Sans MS" pitchFamily="66" charset="0"/>
              </a:rPr>
              <a:t>пазла</a:t>
            </a:r>
            <a:r>
              <a:rPr lang="ru-RU" dirty="0">
                <a:solidFill>
                  <a:schemeClr val="tx1"/>
                </a:solidFill>
                <a:latin typeface="Comic Sans MS" pitchFamily="66" charset="0"/>
              </a:rPr>
              <a:t>!</a:t>
            </a:r>
          </a:p>
          <a:p>
            <a:pPr algn="ctr"/>
            <a:endParaRPr lang="ru-RU" dirty="0">
              <a:solidFill>
                <a:schemeClr val="tx1"/>
              </a:solidFill>
              <a:latin typeface="Comic Sans MS" pitchFamily="66" charset="0"/>
            </a:endParaRPr>
          </a:p>
          <a:p>
            <a:pPr algn="ctr"/>
            <a:r>
              <a:rPr lang="ru-RU" dirty="0">
                <a:solidFill>
                  <a:schemeClr val="tx1"/>
                </a:solidFill>
                <a:latin typeface="Comic Sans MS" pitchFamily="66" charset="0"/>
              </a:rPr>
              <a:t>Нажмите на домик для перехода к карте станций. </a:t>
            </a:r>
          </a:p>
        </p:txBody>
      </p:sp>
      <p:sp>
        <p:nvSpPr>
          <p:cNvPr id="8" name="Управляющая кнопка: домой 7">
            <a:hlinkClick r:id="rId6" action="ppaction://hlinksldjump" highlightClick="1"/>
          </p:cNvPr>
          <p:cNvSpPr/>
          <p:nvPr/>
        </p:nvSpPr>
        <p:spPr>
          <a:xfrm>
            <a:off x="8494125" y="4459261"/>
            <a:ext cx="502653" cy="536525"/>
          </a:xfrm>
          <a:prstGeom prst="actionButtonHom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835706" y="751500"/>
            <a:ext cx="2006272" cy="1761948"/>
          </a:xfrm>
          <a:prstGeom prst="rect">
            <a:avLst/>
          </a:prstGeom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89173" y="751500"/>
            <a:ext cx="3530600" cy="45545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27214568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300"/>
                            </p:stCondLst>
                            <p:childTnLst>
                              <p:par>
                                <p:cTn id="9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6300"/>
                            </p:stCondLst>
                            <p:childTnLst>
                              <p:par>
                                <p:cTn id="1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b="1" dirty="0">
                <a:latin typeface="Comic Sans MS" pitchFamily="66" charset="0"/>
              </a:rPr>
              <a:t>5 Станция «Вини-Пух и друзья»</a:t>
            </a:r>
          </a:p>
        </p:txBody>
      </p:sp>
      <p:sp>
        <p:nvSpPr>
          <p:cNvPr id="3" name="Скругленная прямоугольная выноска 2"/>
          <p:cNvSpPr/>
          <p:nvPr/>
        </p:nvSpPr>
        <p:spPr>
          <a:xfrm>
            <a:off x="5745706" y="3029803"/>
            <a:ext cx="2790970" cy="1665027"/>
          </a:xfrm>
          <a:prstGeom prst="wedgeRoundRectCallout">
            <a:avLst>
              <a:gd name="adj1" fmla="val -65365"/>
              <a:gd name="adj2" fmla="val -40807"/>
              <a:gd name="adj3" fmla="val 16667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dirty="0">
                <a:solidFill>
                  <a:schemeClr val="tx1"/>
                </a:solidFill>
              </a:rPr>
              <a:t>Здравствуйте ребята! Добро пожаловать на танцевальную станцию. Нажмите на стрелочку для перехода к следующему слайду.</a:t>
            </a:r>
          </a:p>
        </p:txBody>
      </p:sp>
      <p:pic>
        <p:nvPicPr>
          <p:cNvPr id="4" name="Рисунок 3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834675" y="4587306"/>
            <a:ext cx="1158340" cy="542591"/>
          </a:xfrm>
          <a:prstGeom prst="rect">
            <a:avLst/>
          </a:prstGeom>
        </p:spPr>
      </p:pic>
      <p:pic>
        <p:nvPicPr>
          <p:cNvPr id="6" name="Детский игровой фон - 9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6"/>
          <a:stretch>
            <a:fillRect/>
          </a:stretch>
        </p:blipFill>
        <p:spPr>
          <a:xfrm>
            <a:off x="417443" y="4432852"/>
            <a:ext cx="159854" cy="1598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5496727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1198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61198"/>
                            </p:stCondLst>
                            <p:childTnLst>
                              <p:par>
                                <p:cTn id="10" presetID="1" presetClass="exit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12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  <p:bldLst>
      <p:bldP spid="3" grpId="0" animBg="1"/>
      <p:bldP spid="3" grpId="1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ая прямоугольная выноска 6"/>
          <p:cNvSpPr/>
          <p:nvPr/>
        </p:nvSpPr>
        <p:spPr>
          <a:xfrm>
            <a:off x="518869" y="100299"/>
            <a:ext cx="3916653" cy="909636"/>
          </a:xfrm>
          <a:prstGeom prst="wedgeRoundRectCallout">
            <a:avLst>
              <a:gd name="adj1" fmla="val -18045"/>
              <a:gd name="adj2" fmla="val 112012"/>
              <a:gd name="adj3" fmla="val 16667"/>
            </a:avLst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tx1"/>
                </a:solidFill>
                <a:latin typeface="Comic Sans MS" pitchFamily="66" charset="0"/>
              </a:rPr>
              <a:t>Сегодня мы с Пятачком идём в гости на День Рождения к ослику </a:t>
            </a:r>
            <a:r>
              <a:rPr lang="ru-RU" dirty="0" err="1">
                <a:solidFill>
                  <a:schemeClr val="tx1"/>
                </a:solidFill>
                <a:latin typeface="Comic Sans MS" pitchFamily="66" charset="0"/>
              </a:rPr>
              <a:t>Иа</a:t>
            </a:r>
            <a:r>
              <a:rPr lang="ru-RU" dirty="0">
                <a:solidFill>
                  <a:schemeClr val="tx1"/>
                </a:solidFill>
                <a:latin typeface="Comic Sans MS" pitchFamily="66" charset="0"/>
              </a:rPr>
              <a:t>. Но не можем же мы прийти без подарка?! Что же нам подарить?</a:t>
            </a:r>
          </a:p>
        </p:txBody>
      </p:sp>
      <p:sp>
        <p:nvSpPr>
          <p:cNvPr id="9" name="Скругленная прямоугольная выноска 8"/>
          <p:cNvSpPr/>
          <p:nvPr/>
        </p:nvSpPr>
        <p:spPr>
          <a:xfrm>
            <a:off x="7030011" y="404026"/>
            <a:ext cx="1906439" cy="1837426"/>
          </a:xfrm>
          <a:prstGeom prst="wedgeRoundRectCallout">
            <a:avLst>
              <a:gd name="adj1" fmla="val -43741"/>
              <a:gd name="adj2" fmla="val 68442"/>
              <a:gd name="adj3" fmla="val 16667"/>
            </a:avLst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tx1"/>
                </a:solidFill>
                <a:latin typeface="Comic Sans MS" pitchFamily="66" charset="0"/>
              </a:rPr>
              <a:t>Может споём и станцуем? А вы нам поможете! </a:t>
            </a:r>
          </a:p>
          <a:p>
            <a:pPr algn="ctr"/>
            <a:r>
              <a:rPr lang="ru-RU" dirty="0">
                <a:solidFill>
                  <a:schemeClr val="tx1"/>
                </a:solidFill>
                <a:latin typeface="Comic Sans MS" pitchFamily="66" charset="0"/>
              </a:rPr>
              <a:t>Нажмите на стрелочку для перехода к весёлой песенке.</a:t>
            </a:r>
          </a:p>
        </p:txBody>
      </p:sp>
      <p:sp>
        <p:nvSpPr>
          <p:cNvPr id="10" name="Стрелка вправо 9"/>
          <p:cNvSpPr/>
          <p:nvPr/>
        </p:nvSpPr>
        <p:spPr>
          <a:xfrm>
            <a:off x="7418201" y="4459856"/>
            <a:ext cx="1130060" cy="484632"/>
          </a:xfrm>
          <a:prstGeom prst="right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97820866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99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9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6000" b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2270647"/>
            <a:ext cx="2872854" cy="2872854"/>
          </a:xfrm>
          <a:prstGeom prst="rect">
            <a:avLst/>
          </a:prstGeom>
        </p:spPr>
      </p:pic>
      <p:sp>
        <p:nvSpPr>
          <p:cNvPr id="6" name="Скругленная прямоугольная выноска 5"/>
          <p:cNvSpPr/>
          <p:nvPr/>
        </p:nvSpPr>
        <p:spPr>
          <a:xfrm>
            <a:off x="1084998" y="807741"/>
            <a:ext cx="2972652" cy="1292513"/>
          </a:xfrm>
          <a:prstGeom prst="wedgeRoundRectCallou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>
                <a:solidFill>
                  <a:schemeClr val="tx1"/>
                </a:solidFill>
                <a:latin typeface="Comic Sans MS" pitchFamily="66" charset="0"/>
              </a:rPr>
              <a:t>Прежде чем перейти к заданию, внимательно изучите обозначения.</a:t>
            </a: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8621" b="100000" l="9459" r="1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5371559" y="1005389"/>
            <a:ext cx="498527" cy="390738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0" b="100000" l="0" r="100000">
                        <a14:foregroundMark x1="15328" y1="14019" x2="15328" y2="14019"/>
                        <a14:foregroundMark x1="22628" y1="6542" x2="22628" y2="6542"/>
                        <a14:foregroundMark x1="36496" y1="6542" x2="36496" y2="6542"/>
                        <a14:foregroundMark x1="63504" y1="13084" x2="63504" y2="13084"/>
                        <a14:foregroundMark x1="75912" y1="11215" x2="75912" y2="11215"/>
                        <a14:foregroundMark x1="81022" y1="27103" x2="81022" y2="27103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5203210" y="2097912"/>
            <a:ext cx="835224" cy="652329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6464702" y="1005389"/>
            <a:ext cx="254617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800" b="1" dirty="0"/>
              <a:t>= короткий хлопок в ладоши на каждый счёт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6371902" y="2148599"/>
            <a:ext cx="247842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800" b="1" dirty="0"/>
              <a:t>= длинный хлопок в ладоши на раз - и</a:t>
            </a: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528236" y="2917856"/>
            <a:ext cx="427575" cy="880552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6544289" y="3152078"/>
            <a:ext cx="238700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800" b="1" dirty="0"/>
              <a:t>= короткий притоп на каждый счёт</a:t>
            </a:r>
          </a:p>
        </p:txBody>
      </p:sp>
      <p:pic>
        <p:nvPicPr>
          <p:cNvPr id="13" name="Рисунок 12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343246" y="3707074"/>
            <a:ext cx="841120" cy="1732208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6489754" y="4205152"/>
            <a:ext cx="236057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800" b="1" dirty="0"/>
              <a:t>= длинный притоп на раз - и</a:t>
            </a:r>
          </a:p>
        </p:txBody>
      </p:sp>
      <p:pic>
        <p:nvPicPr>
          <p:cNvPr id="6146" name="Picture 2">
            <a:hlinkClick r:id="rId10" action="ppaction://hlinksldjump"/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08495" y="4528317"/>
            <a:ext cx="1022797" cy="5703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07975145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6000"/>
            <a:lum/>
          </a:blip>
          <a:srcRect/>
          <a:stretch>
            <a:fillRect t="-16000" b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41325" y="1622425"/>
            <a:ext cx="3968750" cy="3273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5400" y="220663"/>
            <a:ext cx="3608387" cy="36147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1063006" y="350937"/>
            <a:ext cx="4804393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dirty="0">
                <a:latin typeface="Comic Sans MS" pitchFamily="66" charset="0"/>
              </a:rPr>
              <a:t>Собрались мы здесь не зря, Музыканты ты и я. 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3645227" y="3990082"/>
            <a:ext cx="5213023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>
                <a:latin typeface="Comic Sans MS" pitchFamily="66" charset="0"/>
              </a:rPr>
              <a:t>Мы оркестр начинаем, на ладошках поиграем</a:t>
            </a:r>
          </a:p>
        </p:txBody>
      </p:sp>
      <p:pic>
        <p:nvPicPr>
          <p:cNvPr id="5125" name="Picture 5">
            <a:hlinkClick r:id="rId5" action="ppaction://hlinksldjump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42250" y="4445000"/>
            <a:ext cx="1116013" cy="622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3592884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3501"/>
                            </p:stCondLst>
                            <p:childTnLst>
                              <p:par>
                                <p:cTn id="8" presetID="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alphaModFix amt="40000"/>
            <a:lum/>
          </a:blip>
          <a:srcRect/>
          <a:stretch>
            <a:fillRect t="-25000" b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396" name="Picture 4" descr="https://yt3.ggpht.com/a/AATXAJz9cvvr_VsNotAC0xZvH5GvUPIezVj4_5zcTuEM=s900-c-k-c0xffffffff-no-rj-mo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" y="1666672"/>
            <a:ext cx="3476828" cy="3476828"/>
          </a:xfrm>
          <a:prstGeom prst="rect">
            <a:avLst/>
          </a:prstGeom>
          <a:noFill/>
        </p:spPr>
      </p:pic>
      <p:pic>
        <p:nvPicPr>
          <p:cNvPr id="5" name="Рисунок 4" descr="ладошки.jpg"/>
          <p:cNvPicPr>
            <a:picLocks noChangeAspect="1"/>
          </p:cNvPicPr>
          <p:nvPr/>
        </p:nvPicPr>
        <p:blipFill>
          <a:blip r:embed="rId5">
            <a:clrChange>
              <a:clrFrom>
                <a:srgbClr val="EEEEEE"/>
              </a:clrFrom>
              <a:clrTo>
                <a:srgbClr val="EEEEEE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100000" l="0" r="100000">
                        <a14:foregroundMark x1="15667" y1="13857" x2="15667" y2="13857"/>
                        <a14:foregroundMark x1="66111" y1="11143" x2="66111" y2="11143"/>
                        <a14:foregroundMark x1="82889" y1="30000" x2="82889" y2="30000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853446" y="1542007"/>
            <a:ext cx="452971" cy="352310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2597426" y="834509"/>
            <a:ext cx="1325217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>
                <a:latin typeface="Comic Sans MS" pitchFamily="66" charset="0"/>
              </a:rPr>
              <a:t>Хлоп,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4584810" y="834229"/>
            <a:ext cx="926857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000" dirty="0">
                <a:latin typeface="Comic Sans MS" pitchFamily="66" charset="0"/>
              </a:rPr>
              <a:t>Хлоп,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3627129" y="827742"/>
            <a:ext cx="926857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000" dirty="0">
                <a:latin typeface="Comic Sans MS" pitchFamily="66" charset="0"/>
              </a:rPr>
              <a:t>Хлоп,</a:t>
            </a:r>
          </a:p>
        </p:txBody>
      </p:sp>
      <p:pic>
        <p:nvPicPr>
          <p:cNvPr id="10" name="Рисунок 9" descr="ладошки.jpg"/>
          <p:cNvPicPr>
            <a:picLocks noChangeAspect="1"/>
          </p:cNvPicPr>
          <p:nvPr/>
        </p:nvPicPr>
        <p:blipFill>
          <a:blip r:embed="rId7">
            <a:clrChange>
              <a:clrFrom>
                <a:srgbClr val="EEEEEE"/>
              </a:clrFrom>
              <a:clrTo>
                <a:srgbClr val="EEEEEE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100000" l="0" r="100000">
                        <a14:foregroundMark x1="16778" y1="13857" x2="16778" y2="13857"/>
                        <a14:foregroundMark x1="29889" y1="11000" x2="29889" y2="11000"/>
                        <a14:foregroundMark x1="67333" y1="11000" x2="67333" y2="11000"/>
                        <a14:foregroundMark x1="82667" y1="13857" x2="82667" y2="13857"/>
                        <a14:foregroundMark x1="78333" y1="30857" x2="78333" y2="30857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880349" y="1534378"/>
            <a:ext cx="433233" cy="336959"/>
          </a:xfrm>
          <a:prstGeom prst="rect">
            <a:avLst/>
          </a:prstGeom>
        </p:spPr>
      </p:pic>
      <p:pic>
        <p:nvPicPr>
          <p:cNvPr id="11" name="Рисунок 10" descr="ладошки.jpg"/>
          <p:cNvPicPr>
            <a:picLocks noChangeAspect="1"/>
          </p:cNvPicPr>
          <p:nvPr/>
        </p:nvPicPr>
        <p:blipFill>
          <a:blip r:embed="rId8">
            <a:clrChange>
              <a:clrFrom>
                <a:srgbClr val="EEEEEE"/>
              </a:clrFrom>
              <a:clrTo>
                <a:srgbClr val="EEEEEE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100000" l="2111" r="100000">
                        <a14:foregroundMark x1="16111" y1="12000" x2="16111" y2="12000"/>
                        <a14:foregroundMark x1="30000" y1="9429" x2="30000" y2="9429"/>
                        <a14:foregroundMark x1="65778" y1="9429" x2="65778" y2="9429"/>
                        <a14:foregroundMark x1="77667" y1="12000" x2="77667" y2="12000"/>
                        <a14:foregroundMark x1="81667" y1="32429" x2="81667" y2="32429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733140" y="1517374"/>
            <a:ext cx="479385" cy="372855"/>
          </a:xfrm>
          <a:prstGeom prst="rect">
            <a:avLst/>
          </a:prstGeom>
        </p:spPr>
      </p:pic>
      <p:sp>
        <p:nvSpPr>
          <p:cNvPr id="15" name="Прямоугольник 14"/>
          <p:cNvSpPr/>
          <p:nvPr/>
        </p:nvSpPr>
        <p:spPr>
          <a:xfrm>
            <a:off x="5906784" y="820552"/>
            <a:ext cx="926857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000" dirty="0">
                <a:latin typeface="Comic Sans MS" pitchFamily="66" charset="0"/>
              </a:rPr>
              <a:t>Хлоп,</a:t>
            </a:r>
          </a:p>
        </p:txBody>
      </p:sp>
      <p:sp>
        <p:nvSpPr>
          <p:cNvPr id="16" name="Прямоугольник 15"/>
          <p:cNvSpPr/>
          <p:nvPr/>
        </p:nvSpPr>
        <p:spPr>
          <a:xfrm>
            <a:off x="6871232" y="820835"/>
            <a:ext cx="926857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000" dirty="0">
                <a:latin typeface="Comic Sans MS" pitchFamily="66" charset="0"/>
              </a:rPr>
              <a:t>Хлоп,</a:t>
            </a:r>
          </a:p>
        </p:txBody>
      </p:sp>
      <p:sp>
        <p:nvSpPr>
          <p:cNvPr id="17" name="Прямоугольник 16"/>
          <p:cNvSpPr/>
          <p:nvPr/>
        </p:nvSpPr>
        <p:spPr>
          <a:xfrm>
            <a:off x="7927317" y="827603"/>
            <a:ext cx="926857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000" dirty="0">
                <a:latin typeface="Comic Sans MS" pitchFamily="66" charset="0"/>
              </a:rPr>
              <a:t>Хлоп,</a:t>
            </a:r>
          </a:p>
        </p:txBody>
      </p:sp>
      <p:sp>
        <p:nvSpPr>
          <p:cNvPr id="18" name="Прямоугольник 17"/>
          <p:cNvSpPr/>
          <p:nvPr/>
        </p:nvSpPr>
        <p:spPr>
          <a:xfrm>
            <a:off x="3211377" y="3231179"/>
            <a:ext cx="224452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b="1" dirty="0">
                <a:latin typeface="Comic Sans MS" pitchFamily="66" charset="0"/>
              </a:rPr>
              <a:t>Хлоп - Хлоп</a:t>
            </a:r>
          </a:p>
        </p:txBody>
      </p:sp>
      <p:sp>
        <p:nvSpPr>
          <p:cNvPr id="20" name="Прямоугольник 19"/>
          <p:cNvSpPr/>
          <p:nvPr/>
        </p:nvSpPr>
        <p:spPr>
          <a:xfrm>
            <a:off x="6277558" y="3277279"/>
            <a:ext cx="224452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b="1" dirty="0">
                <a:latin typeface="Comic Sans MS" pitchFamily="66" charset="0"/>
              </a:rPr>
              <a:t>Хлоп - Хлоп</a:t>
            </a:r>
          </a:p>
        </p:txBody>
      </p:sp>
      <p:pic>
        <p:nvPicPr>
          <p:cNvPr id="21" name="Рисунок 20" descr="ладошки.jpg"/>
          <p:cNvPicPr>
            <a:picLocks noChangeAspect="1"/>
          </p:cNvPicPr>
          <p:nvPr/>
        </p:nvPicPr>
        <p:blipFill>
          <a:blip r:embed="rId9">
            <a:clrChange>
              <a:clrFrom>
                <a:srgbClr val="EEEEEE"/>
              </a:clrFrom>
              <a:clrTo>
                <a:srgbClr val="EEEEEE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98571" l="0" r="100000">
                        <a14:foregroundMark x1="14556" y1="16429" x2="14556" y2="16429"/>
                        <a14:foregroundMark x1="22556" y1="7571" x2="22556" y2="7571"/>
                        <a14:foregroundMark x1="32778" y1="7571" x2="32778" y2="7571"/>
                        <a14:foregroundMark x1="64778" y1="12000" x2="64778" y2="12000"/>
                        <a14:foregroundMark x1="76111" y1="13429" x2="76111" y2="13429"/>
                        <a14:foregroundMark x1="81889" y1="28143" x2="81889" y2="28143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079931" y="3738944"/>
            <a:ext cx="1141412" cy="887764"/>
          </a:xfrm>
          <a:prstGeom prst="rect">
            <a:avLst/>
          </a:prstGeom>
        </p:spPr>
      </p:pic>
      <p:pic>
        <p:nvPicPr>
          <p:cNvPr id="19458" name="Picture 2" descr="https://ds05.infourok.ru/uploads/ex/0a42/00003151-e2091eda/hello_html_73661de8.png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4416358" y="1749629"/>
            <a:ext cx="2619983" cy="1473467"/>
          </a:xfrm>
          <a:prstGeom prst="rect">
            <a:avLst/>
          </a:prstGeom>
          <a:noFill/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29705" y="1517119"/>
            <a:ext cx="481013" cy="371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4153" y="1499862"/>
            <a:ext cx="481013" cy="371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41070" y="1461762"/>
            <a:ext cx="481013" cy="371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76691" y="3759345"/>
            <a:ext cx="1139825" cy="8905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8" name="Picture 6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9995" y="3736121"/>
            <a:ext cx="1139825" cy="8905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9" name="Picture 7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71157" y="3692844"/>
            <a:ext cx="1139825" cy="8905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80" name="Picture 8">
            <a:hlinkClick r:id="rId13" action="ppaction://hlinksldjump"/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98089" y="4521200"/>
            <a:ext cx="1116013" cy="622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401"/>
                            </p:stCondLst>
                            <p:childTnLst>
                              <p:par>
                                <p:cTn id="8" presetID="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802"/>
                            </p:stCondLst>
                            <p:childTnLst>
                              <p:par>
                                <p:cTn id="11" presetID="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203"/>
                            </p:stCondLst>
                            <p:childTnLst>
                              <p:par>
                                <p:cTn id="14" presetID="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604"/>
                            </p:stCondLst>
                            <p:childTnLst>
                              <p:par>
                                <p:cTn id="17" presetID="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5"/>
                            </p:stCondLst>
                            <p:childTnLst>
                              <p:par>
                                <p:cTn id="20" presetID="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406"/>
                            </p:stCondLst>
                            <p:childTnLst>
                              <p:par>
                                <p:cTn id="23" presetID="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4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607"/>
                            </p:stCondLst>
                            <p:childTnLst>
                              <p:par>
                                <p:cTn id="26" presetID="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4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60000"/>
            <a:lum/>
          </a:blip>
          <a:srcRect/>
          <a:stretch>
            <a:fillRect t="-32000" b="-3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6802" name="Picture 2" descr="https://avatars.mds.yandex.net/get-zen_doc/1362552/pub_5c763afc6dc7c000aeb10c18_5c763b1775283300b3e05895/scale_1200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833333" y="2337125"/>
            <a:ext cx="4841715" cy="2848912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427399" y="522802"/>
            <a:ext cx="926857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000" dirty="0">
                <a:latin typeface="Comic Sans MS" pitchFamily="66" charset="0"/>
              </a:rPr>
              <a:t>Хлоп,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2348964" y="522802"/>
            <a:ext cx="926857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000" dirty="0">
                <a:latin typeface="Comic Sans MS" pitchFamily="66" charset="0"/>
              </a:rPr>
              <a:t>Хлоп,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1374930" y="522801"/>
            <a:ext cx="926857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000" dirty="0">
                <a:latin typeface="Comic Sans MS" pitchFamily="66" charset="0"/>
              </a:rPr>
              <a:t>Хлоп,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3766946" y="575810"/>
            <a:ext cx="926857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000" dirty="0">
                <a:latin typeface="Comic Sans MS" pitchFamily="66" charset="0"/>
              </a:rPr>
              <a:t>Хлоп,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5728269" y="589060"/>
            <a:ext cx="926857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000" dirty="0">
                <a:latin typeface="Comic Sans MS" pitchFamily="66" charset="0"/>
              </a:rPr>
              <a:t>Хлоп,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4747608" y="582436"/>
            <a:ext cx="926857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000" dirty="0">
                <a:latin typeface="Comic Sans MS" pitchFamily="66" charset="0"/>
              </a:rPr>
              <a:t>Хлоп,</a:t>
            </a:r>
          </a:p>
        </p:txBody>
      </p:sp>
      <p:sp>
        <p:nvSpPr>
          <p:cNvPr id="17" name="Прямоугольник 16"/>
          <p:cNvSpPr/>
          <p:nvPr/>
        </p:nvSpPr>
        <p:spPr>
          <a:xfrm>
            <a:off x="652432" y="2623270"/>
            <a:ext cx="224452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b="1" dirty="0">
                <a:latin typeface="Comic Sans MS" pitchFamily="66" charset="0"/>
              </a:rPr>
              <a:t>Хлоп - Хлоп</a:t>
            </a:r>
          </a:p>
        </p:txBody>
      </p:sp>
      <p:sp>
        <p:nvSpPr>
          <p:cNvPr id="18" name="Прямоугольник 17"/>
          <p:cNvSpPr/>
          <p:nvPr/>
        </p:nvSpPr>
        <p:spPr>
          <a:xfrm>
            <a:off x="3978729" y="2649773"/>
            <a:ext cx="224452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b="1" dirty="0">
                <a:latin typeface="Comic Sans MS" pitchFamily="66" charset="0"/>
              </a:rPr>
              <a:t>Хлоп - Хлоп</a:t>
            </a: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5402" y="1231900"/>
            <a:ext cx="450850" cy="354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9269" y="1231899"/>
            <a:ext cx="450850" cy="354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86967" y="1231898"/>
            <a:ext cx="450850" cy="354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1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78729" y="1231897"/>
            <a:ext cx="450850" cy="354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2" name="Picture 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47804" y="1231896"/>
            <a:ext cx="450850" cy="354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3" name="Picture 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66272" y="1231900"/>
            <a:ext cx="450850" cy="354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4" name="Picture 8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6339" y="3392488"/>
            <a:ext cx="1139825" cy="8905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5" name="Picture 9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1566" y="3392487"/>
            <a:ext cx="1139825" cy="8905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6" name="Picture 10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13541" y="3316288"/>
            <a:ext cx="1139825" cy="8905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7" name="Picture 11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00991" y="3448844"/>
            <a:ext cx="1139825" cy="8905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8" name="Picture 12">
            <a:hlinkClick r:id="rId6" action="ppaction://hlinksldjump"/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18450" y="4432300"/>
            <a:ext cx="1116013" cy="622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401"/>
                            </p:stCondLst>
                            <p:childTnLst>
                              <p:par>
                                <p:cTn id="8" presetID="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802"/>
                            </p:stCondLst>
                            <p:childTnLst>
                              <p:par>
                                <p:cTn id="11" presetID="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203"/>
                            </p:stCondLst>
                            <p:childTnLst>
                              <p:par>
                                <p:cTn id="14" presetID="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604"/>
                            </p:stCondLst>
                            <p:childTnLst>
                              <p:par>
                                <p:cTn id="17" presetID="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5"/>
                            </p:stCondLst>
                            <p:childTnLst>
                              <p:par>
                                <p:cTn id="20" presetID="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406"/>
                            </p:stCondLst>
                            <p:childTnLst>
                              <p:par>
                                <p:cTn id="23" presetID="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4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607"/>
                            </p:stCondLst>
                            <p:childTnLst>
                              <p:par>
                                <p:cTn id="26" presetID="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4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alphaModFix amt="48000"/>
            <a:lum/>
          </a:blip>
          <a:srcRect/>
          <a:stretch>
            <a:fillRect t="-22000" b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Вини 12.png"/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867" b="99067" l="10000" r="90000">
                        <a14:foregroundMark x1="51538" y1="22533" x2="51538" y2="22533"/>
                        <a14:foregroundMark x1="52088" y1="19867" x2="52088" y2="19867"/>
                        <a14:foregroundMark x1="50220" y1="25600" x2="50220" y2="25600"/>
                        <a14:foregroundMark x1="49341" y1="22133" x2="49341" y2="22133"/>
                        <a14:foregroundMark x1="52418" y1="22133" x2="52418" y2="22133"/>
                        <a14:foregroundMark x1="50000" y1="19867" x2="50000" y2="19867"/>
                        <a14:foregroundMark x1="49341" y1="23733" x2="49341" y2="23733"/>
                        <a14:foregroundMark x1="59560" y1="21067" x2="59560" y2="21067"/>
                        <a14:foregroundMark x1="58681" y1="19867" x2="58681" y2="19867"/>
                        <a14:foregroundMark x1="59011" y1="18800" x2="59011" y2="18800"/>
                        <a14:foregroundMark x1="59560" y1="20667" x2="59560" y2="20667"/>
                        <a14:foregroundMark x1="50220" y1="22933" x2="50220" y2="22933"/>
                        <a14:foregroundMark x1="50000" y1="23333" x2="50000" y2="23333"/>
                        <a14:foregroundMark x1="50220" y1="26000" x2="50220" y2="26000"/>
                        <a14:foregroundMark x1="49011" y1="26667" x2="49011" y2="26667"/>
                        <a14:foregroundMark x1="49011" y1="23733" x2="49011" y2="22533"/>
                        <a14:foregroundMark x1="48462" y1="21467" x2="50220" y2="20667"/>
                        <a14:foregroundMark x1="52088" y1="19867" x2="52088" y2="19867"/>
                        <a14:foregroundMark x1="52088" y1="21467" x2="52088" y2="21467"/>
                        <a14:foregroundMark x1="50220" y1="21467" x2="49341" y2="20667"/>
                        <a14:foregroundMark x1="48462" y1="21467" x2="47473" y2="21733"/>
                        <a14:foregroundMark x1="47143" y1="22133" x2="47143" y2="22133"/>
                        <a14:foregroundMark x1="49011" y1="24400" x2="49011" y2="24400"/>
                        <a14:foregroundMark x1="58352" y1="20667" x2="58352" y2="20667"/>
                        <a14:foregroundMark x1="57692" y1="17600" x2="57692" y2="17600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78271" y="1871643"/>
            <a:ext cx="3969854" cy="3271857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768682" y="516175"/>
            <a:ext cx="5267683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None/>
            </a:pPr>
            <a:r>
              <a:rPr lang="ru-RU" sz="3200" dirty="0">
                <a:latin typeface="Comic Sans MS" pitchFamily="66" charset="0"/>
              </a:rPr>
              <a:t>Собрались мы здесь не зря, Музыканты ты и я. 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3971925" y="3726629"/>
            <a:ext cx="4844498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None/>
            </a:pPr>
            <a:r>
              <a:rPr lang="ru-RU" sz="2800" dirty="0">
                <a:latin typeface="Comic Sans MS" pitchFamily="66" charset="0"/>
              </a:rPr>
              <a:t>Мы оркестр продолжаем, Топать в ритм мы начинаем.</a:t>
            </a:r>
          </a:p>
        </p:txBody>
      </p:sp>
      <p:sp>
        <p:nvSpPr>
          <p:cNvPr id="78850" name="AutoShape 2" descr="https://pbs.twimg.com/media/EaVgrG6UMAAoN3D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78852" name="AutoShape 4" descr="https://pbs.twimg.com/media/EaVgrG6UMAAoN3D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78856" name="Picture 8" descr="https://i.pinimg.com/originals/0e/fb/5c/0efb5cfb3ba816d416d4d1af92b21024.jpg"/>
          <p:cNvPicPr>
            <a:picLocks noChangeAspect="1" noChangeArrowheads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124575" y="7937"/>
            <a:ext cx="3610804" cy="3610804"/>
          </a:xfrm>
          <a:prstGeom prst="rect">
            <a:avLst/>
          </a:prstGeom>
          <a:noFill/>
        </p:spPr>
      </p:pic>
      <p:pic>
        <p:nvPicPr>
          <p:cNvPr id="7170" name="Picture 2">
            <a:hlinkClick r:id="rId7" action="ppaction://hlinksldjump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04125" y="4428651"/>
            <a:ext cx="1116013" cy="622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3501"/>
                            </p:stCondLst>
                            <p:childTnLst>
                              <p:par>
                                <p:cTn id="8" presetID="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alphaModFix amt="45000"/>
            <a:lum/>
          </a:blip>
          <a:srcRect/>
          <a:stretch>
            <a:fillRect t="-25000" b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078429" y="688454"/>
            <a:ext cx="1960793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000" dirty="0">
                <a:latin typeface="Comic Sans MS" pitchFamily="66" charset="0"/>
              </a:rPr>
              <a:t>Топ, Топ, Топ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6332916" y="827601"/>
            <a:ext cx="1960793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000" dirty="0">
                <a:latin typeface="Comic Sans MS" pitchFamily="66" charset="0"/>
              </a:rPr>
              <a:t>Топ, Топ, Топ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1165414" y="2623271"/>
            <a:ext cx="183095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b="1" dirty="0">
                <a:latin typeface="Comic Sans MS" pitchFamily="66" charset="0"/>
              </a:rPr>
              <a:t>Топ - Топ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6539170" y="2636524"/>
            <a:ext cx="183095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b="1" dirty="0">
                <a:latin typeface="Comic Sans MS" pitchFamily="66" charset="0"/>
              </a:rPr>
              <a:t>Топ - Топ</a:t>
            </a:r>
          </a:p>
        </p:txBody>
      </p:sp>
      <p:pic>
        <p:nvPicPr>
          <p:cNvPr id="80898" name="Picture 2" descr="https://p7.hiclipart.com/preview/695/428/971/mammal-cartoon-boy-clip-art-boy.jpg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452" b="97547" l="3277" r="95282">
                        <a14:foregroundMark x1="24246" y1="81278" x2="24246" y2="81278"/>
                        <a14:foregroundMark x1="20970" y1="76888" x2="20970" y2="76888"/>
                        <a14:foregroundMark x1="20446" y1="69787" x2="20446" y2="69787"/>
                        <a14:foregroundMark x1="23198" y1="85604" x2="23198" y2="85604"/>
                      </a14:backgroundRemoval>
                    </a14:imgEffect>
                  </a14:imgLayer>
                </a14:imgProps>
              </a:ext>
            </a:extLst>
          </a:blip>
          <a:srcRect/>
          <a:stretch>
            <a:fillRect/>
          </a:stretch>
        </p:blipFill>
        <p:spPr bwMode="auto">
          <a:xfrm>
            <a:off x="3859198" y="1071362"/>
            <a:ext cx="1718910" cy="3489635"/>
          </a:xfrm>
          <a:prstGeom prst="rect">
            <a:avLst/>
          </a:prstGeom>
          <a:noFill/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82101" y="1110062"/>
            <a:ext cx="597657" cy="1237729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844992" y="1110062"/>
            <a:ext cx="618309" cy="1280499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538147" y="1088564"/>
            <a:ext cx="637508" cy="1320259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50291" y="3067531"/>
            <a:ext cx="1183225" cy="2450421"/>
          </a:xfrm>
          <a:prstGeom prst="rect">
            <a:avLst/>
          </a:prstGeom>
        </p:spPr>
      </p:pic>
      <p:pic>
        <p:nvPicPr>
          <p:cNvPr id="19" name="Рисунок 1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04097" y="3010655"/>
            <a:ext cx="1207390" cy="2500466"/>
          </a:xfrm>
          <a:prstGeom prst="rect">
            <a:avLst/>
          </a:prstGeom>
        </p:spPr>
      </p:pic>
      <p:pic>
        <p:nvPicPr>
          <p:cNvPr id="20" name="Рисунок 1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190497" y="3055805"/>
            <a:ext cx="1174969" cy="2433323"/>
          </a:xfrm>
          <a:prstGeom prst="rect">
            <a:avLst/>
          </a:prstGeom>
        </p:spPr>
      </p:pic>
      <p:pic>
        <p:nvPicPr>
          <p:cNvPr id="21" name="Рисунок 2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436620" y="3067531"/>
            <a:ext cx="1148841" cy="2379213"/>
          </a:xfrm>
          <a:prstGeom prst="rect">
            <a:avLst/>
          </a:prstGeom>
        </p:spPr>
      </p:pic>
      <p:pic>
        <p:nvPicPr>
          <p:cNvPr id="22" name="Рисунок 2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398665" y="1227710"/>
            <a:ext cx="590093" cy="1222063"/>
          </a:xfrm>
          <a:prstGeom prst="rect">
            <a:avLst/>
          </a:prstGeom>
        </p:spPr>
      </p:pic>
      <p:pic>
        <p:nvPicPr>
          <p:cNvPr id="23" name="Рисунок 2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094564" y="1227710"/>
            <a:ext cx="590092" cy="1222063"/>
          </a:xfrm>
          <a:prstGeom prst="rect">
            <a:avLst/>
          </a:prstGeom>
        </p:spPr>
      </p:pic>
      <p:pic>
        <p:nvPicPr>
          <p:cNvPr id="24" name="Рисунок 2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750405" y="1256488"/>
            <a:ext cx="602356" cy="1247461"/>
          </a:xfrm>
          <a:prstGeom prst="rect">
            <a:avLst/>
          </a:prstGeom>
        </p:spPr>
      </p:pic>
      <p:pic>
        <p:nvPicPr>
          <p:cNvPr id="8194" name="Picture 2">
            <a:hlinkClick r:id="rId7" action="ppaction://hlinksldjump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70374" y="4441825"/>
            <a:ext cx="1116013" cy="622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00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1"/>
                            </p:stCondLst>
                            <p:childTnLst>
                              <p:par>
                                <p:cTn id="8" presetID="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2"/>
                            </p:stCondLst>
                            <p:childTnLst>
                              <p:par>
                                <p:cTn id="11" presetID="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4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403"/>
                            </p:stCondLst>
                            <p:childTnLst>
                              <p:par>
                                <p:cTn id="14" presetID="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4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6000"/>
            <a:lum/>
          </a:blip>
          <a:srcRect/>
          <a:stretch>
            <a:fillRect t="-25000" b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086180" y="1013131"/>
            <a:ext cx="1960793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000" dirty="0">
                <a:latin typeface="Comic Sans MS" pitchFamily="66" charset="0"/>
              </a:rPr>
              <a:t>Топ, Топ, Топ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5598546" y="1019757"/>
            <a:ext cx="1960793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000" dirty="0">
                <a:latin typeface="Comic Sans MS" pitchFamily="66" charset="0"/>
              </a:rPr>
              <a:t>Топ, Топ, Топ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1099154" y="2954576"/>
            <a:ext cx="183095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b="1" dirty="0">
                <a:latin typeface="Comic Sans MS" pitchFamily="66" charset="0"/>
              </a:rPr>
              <a:t>Топ - Топ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5975952" y="2928071"/>
            <a:ext cx="183095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b="1" dirty="0">
                <a:latin typeface="Comic Sans MS" pitchFamily="66" charset="0"/>
              </a:rPr>
              <a:t>Топ - Топ</a:t>
            </a:r>
          </a:p>
        </p:txBody>
      </p:sp>
      <p:pic>
        <p:nvPicPr>
          <p:cNvPr id="81922" name="Picture 2" descr="https://img.favpng.com/1/24/19/winnie-the-pooh-owl-rabbit-eeyore-piglet-png-favpng-5pKAY6vBeh4s43X96hEnKDyRD.jpg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794239" y="1630110"/>
            <a:ext cx="3107473" cy="2648931"/>
          </a:xfrm>
          <a:prstGeom prst="rect">
            <a:avLst/>
          </a:prstGeom>
          <a:noFill/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9348" y="1468456"/>
            <a:ext cx="597460" cy="1237595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77235" y="1468456"/>
            <a:ext cx="597460" cy="1237595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74695" y="1468456"/>
            <a:ext cx="597460" cy="1237595"/>
          </a:xfrm>
          <a:prstGeom prst="rect">
            <a:avLst/>
          </a:prstGeom>
        </p:spPr>
      </p:pic>
      <p:pic>
        <p:nvPicPr>
          <p:cNvPr id="19" name="Рисунок 1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645986" y="1534679"/>
            <a:ext cx="597460" cy="1237595"/>
          </a:xfrm>
          <a:prstGeom prst="rect">
            <a:avLst/>
          </a:prstGeom>
        </p:spPr>
      </p:pic>
      <p:pic>
        <p:nvPicPr>
          <p:cNvPr id="20" name="Рисунок 1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381849" y="1555171"/>
            <a:ext cx="597460" cy="1237595"/>
          </a:xfrm>
          <a:prstGeom prst="rect">
            <a:avLst/>
          </a:prstGeom>
        </p:spPr>
      </p:pic>
      <p:pic>
        <p:nvPicPr>
          <p:cNvPr id="21" name="Рисунок 2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17712" y="1468456"/>
            <a:ext cx="597460" cy="1237595"/>
          </a:xfrm>
          <a:prstGeom prst="rect">
            <a:avLst/>
          </a:prstGeom>
        </p:spPr>
      </p:pic>
      <p:pic>
        <p:nvPicPr>
          <p:cNvPr id="22" name="Рисунок 2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80079" y="3336878"/>
            <a:ext cx="1069405" cy="2204618"/>
          </a:xfrm>
          <a:prstGeom prst="rect">
            <a:avLst/>
          </a:prstGeom>
        </p:spPr>
      </p:pic>
      <p:pic>
        <p:nvPicPr>
          <p:cNvPr id="23" name="Рисунок 2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241067" y="3316235"/>
            <a:ext cx="1089431" cy="2245903"/>
          </a:xfrm>
          <a:prstGeom prst="rect">
            <a:avLst/>
          </a:prstGeom>
        </p:spPr>
      </p:pic>
      <p:pic>
        <p:nvPicPr>
          <p:cNvPr id="24" name="Рисунок 2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901712" y="3316235"/>
            <a:ext cx="1077597" cy="2221506"/>
          </a:xfrm>
          <a:prstGeom prst="rect">
            <a:avLst/>
          </a:prstGeom>
        </p:spPr>
      </p:pic>
      <p:pic>
        <p:nvPicPr>
          <p:cNvPr id="25" name="Рисунок 2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101934" y="3258994"/>
            <a:ext cx="1105362" cy="2278747"/>
          </a:xfrm>
          <a:prstGeom prst="rect">
            <a:avLst/>
          </a:prstGeom>
        </p:spPr>
      </p:pic>
      <p:pic>
        <p:nvPicPr>
          <p:cNvPr id="9218" name="Picture 2">
            <a:hlinkClick r:id="rId6" action="ppaction://hlinksldjump"/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70350" y="4227440"/>
            <a:ext cx="1116013" cy="622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001"/>
                            </p:stCondLst>
                            <p:childTnLst>
                              <p:par>
                                <p:cTn id="8" presetID="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2"/>
                            </p:stCondLst>
                            <p:childTnLst>
                              <p:par>
                                <p:cTn id="11" presetID="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4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4403"/>
                            </p:stCondLst>
                            <p:childTnLst>
                              <p:par>
                                <p:cTn id="14" presetID="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4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66000"/>
            <a:lum/>
          </a:blip>
          <a:srcRect/>
          <a:stretch>
            <a:fillRect t="-25000" b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561853" y="98713"/>
            <a:ext cx="6905747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None/>
            </a:pPr>
            <a:r>
              <a:rPr lang="ru-RU" sz="3200" dirty="0">
                <a:latin typeface="Comic Sans MS" pitchFamily="66" charset="0"/>
              </a:rPr>
              <a:t>Собрались мы здесь не зря, Музыканты ты и я. 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4212771" y="3612640"/>
            <a:ext cx="4931229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None/>
            </a:pPr>
            <a:r>
              <a:rPr lang="ru-RU" sz="2800" dirty="0">
                <a:latin typeface="Comic Sans MS" pitchFamily="66" charset="0"/>
              </a:rPr>
              <a:t>Мы задачу усложняем, ХЛОП и ТОП соединяем.</a:t>
            </a:r>
          </a:p>
        </p:txBody>
      </p:sp>
      <p:pic>
        <p:nvPicPr>
          <p:cNvPr id="6" name="Picture 2" descr="https://im0-tub-ru.yandex.net/i?id=53e2607e0d709a40f480c5c5cc5e6444-l&amp;ref=rim&amp;n=13&amp;w=971&amp;h=971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3FBFE"/>
              </a:clrFrom>
              <a:clrTo>
                <a:srgbClr val="F3FBFE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10800000" flipH="1" flipV="1">
            <a:off x="-1" y="321129"/>
            <a:ext cx="4822371" cy="4822371"/>
          </a:xfrm>
          <a:prstGeom prst="rect">
            <a:avLst/>
          </a:prstGeom>
          <a:noFill/>
        </p:spPr>
      </p:pic>
      <p:pic>
        <p:nvPicPr>
          <p:cNvPr id="10242" name="Picture 2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29575" y="4601754"/>
            <a:ext cx="971550" cy="5417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3501"/>
                            </p:stCondLst>
                            <p:childTnLst>
                              <p:par>
                                <p:cTn id="8" presetID="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alphaModFix amt="59000"/>
            <a:lum/>
          </a:blip>
          <a:srcRect/>
          <a:stretch>
            <a:fillRect t="-25000" b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673391" y="489670"/>
            <a:ext cx="2494594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000" dirty="0">
                <a:latin typeface="Comic Sans MS" pitchFamily="66" charset="0"/>
              </a:rPr>
              <a:t>Хлоп, Хлоп, Хлоп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5896720" y="489670"/>
            <a:ext cx="1960793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000" dirty="0">
                <a:latin typeface="Comic Sans MS" pitchFamily="66" charset="0"/>
              </a:rPr>
              <a:t>Топ, Топ, Топ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678937" y="2682905"/>
            <a:ext cx="224452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b="1" dirty="0">
                <a:latin typeface="Comic Sans MS" pitchFamily="66" charset="0"/>
              </a:rPr>
              <a:t>Хлоп - Хлоп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6081970" y="2603393"/>
            <a:ext cx="183095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b="1" dirty="0">
                <a:latin typeface="Comic Sans MS" pitchFamily="66" charset="0"/>
              </a:rPr>
              <a:t>Топ - Топ</a:t>
            </a:r>
          </a:p>
        </p:txBody>
      </p:sp>
      <p:pic>
        <p:nvPicPr>
          <p:cNvPr id="83970" name="Picture 2" descr="https://pbs.twimg.com/media/D2kNz4VW0AAYLPG.jpg:large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6F6F6"/>
              </a:clrFrom>
              <a:clrTo>
                <a:srgbClr val="F6F6F6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684551" y="1497277"/>
            <a:ext cx="3027155" cy="3129613"/>
          </a:xfrm>
          <a:prstGeom prst="rect">
            <a:avLst/>
          </a:prstGeom>
          <a:noFill/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784421" y="2990903"/>
            <a:ext cx="1188823" cy="2450804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045959" y="2990903"/>
            <a:ext cx="1188823" cy="2450804"/>
          </a:xfrm>
          <a:prstGeom prst="rect">
            <a:avLst/>
          </a:prstGeom>
        </p:spPr>
      </p:pic>
      <p:pic>
        <p:nvPicPr>
          <p:cNvPr id="18" name="Рисунок 1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951217" y="1116935"/>
            <a:ext cx="585267" cy="1225402"/>
          </a:xfrm>
          <a:prstGeom prst="rect">
            <a:avLst/>
          </a:prstGeom>
        </p:spPr>
      </p:pic>
      <p:pic>
        <p:nvPicPr>
          <p:cNvPr id="19" name="Рисунок 1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584482" y="1116935"/>
            <a:ext cx="585267" cy="1225402"/>
          </a:xfrm>
          <a:prstGeom prst="rect">
            <a:avLst/>
          </a:prstGeom>
        </p:spPr>
      </p:pic>
      <p:pic>
        <p:nvPicPr>
          <p:cNvPr id="20" name="Рисунок 1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272246" y="1116935"/>
            <a:ext cx="585267" cy="1225402"/>
          </a:xfrm>
          <a:prstGeom prst="rect">
            <a:avLst/>
          </a:prstGeom>
        </p:spPr>
      </p:pic>
      <p:pic>
        <p:nvPicPr>
          <p:cNvPr id="11266" name="Picture 2">
            <a:hlinkClick r:id="rId7" action="ppaction://hlinksldjump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34782" y="4635502"/>
            <a:ext cx="879661" cy="4905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895657" y="1127332"/>
            <a:ext cx="451143" cy="353599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695116" y="1116935"/>
            <a:ext cx="451143" cy="353599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472319" y="1116935"/>
            <a:ext cx="451143" cy="353599"/>
          </a:xfrm>
          <a:prstGeom prst="rect">
            <a:avLst/>
          </a:prstGeom>
        </p:spPr>
      </p:pic>
      <p:pic>
        <p:nvPicPr>
          <p:cNvPr id="16" name="Рисунок 15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541693" y="3440105"/>
            <a:ext cx="1140051" cy="890093"/>
          </a:xfrm>
          <a:prstGeom prst="rect">
            <a:avLst/>
          </a:prstGeom>
        </p:spPr>
      </p:pic>
      <p:pic>
        <p:nvPicPr>
          <p:cNvPr id="17" name="Рисунок 16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754459" y="3440105"/>
            <a:ext cx="1140051" cy="890093"/>
          </a:xfrm>
          <a:prstGeom prst="rect">
            <a:avLst/>
          </a:prstGeom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301"/>
                            </p:stCondLst>
                            <p:childTnLst>
                              <p:par>
                                <p:cTn id="8" presetID="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302"/>
                            </p:stCondLst>
                            <p:childTnLst>
                              <p:par>
                                <p:cTn id="11" presetID="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4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503"/>
                            </p:stCondLst>
                            <p:childTnLst>
                              <p:par>
                                <p:cTn id="14" presetID="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4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с одним скругленным углом 1"/>
          <p:cNvSpPr/>
          <p:nvPr/>
        </p:nvSpPr>
        <p:spPr>
          <a:xfrm>
            <a:off x="4797188" y="715617"/>
            <a:ext cx="1405719" cy="1665274"/>
          </a:xfrm>
          <a:prstGeom prst="round1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58370" name="Picture 2" descr="https://im0-tub-ru.yandex.net/i?id=c1255321baad4900c667d2ffa16aad19&amp;n=1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7418717" cy="5143500"/>
          </a:xfrm>
          <a:prstGeom prst="rect">
            <a:avLst/>
          </a:prstGeom>
          <a:noFill/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063" b="98313" l="1837" r="100000">
                        <a14:foregroundMark x1="28191" y1="22250" x2="28191" y2="22250"/>
                        <a14:foregroundMark x1="31038" y1="41625" x2="31038" y2="41625"/>
                        <a14:foregroundMark x1="58402" y1="51125" x2="58402" y2="51125"/>
                        <a14:foregroundMark x1="47567" y1="50750" x2="47567" y2="50750"/>
                        <a14:foregroundMark x1="53260" y1="92063" x2="53260" y2="92063"/>
                        <a14:foregroundMark x1="51515" y1="89875" x2="51515" y2="89875"/>
                        <a14:foregroundMark x1="52066" y1="87688" x2="52066" y2="87688"/>
                        <a14:foregroundMark x1="52066" y1="86250" x2="52066" y2="86250"/>
                        <a14:foregroundMark x1="48118" y1="88813" x2="48118" y2="88813"/>
                        <a14:foregroundMark x1="46373" y1="90625" x2="46373" y2="90625"/>
                        <a14:foregroundMark x1="46373" y1="92813" x2="46373" y2="92813"/>
                        <a14:foregroundMark x1="47016" y1="95375" x2="47016" y2="95375"/>
                        <a14:foregroundMark x1="62351" y1="93875" x2="62351" y2="93875"/>
                        <a14:foregroundMark x1="67493" y1="90625" x2="67493" y2="90625"/>
                        <a14:foregroundMark x1="69789" y1="89500" x2="69789" y2="89500"/>
                        <a14:foregroundMark x1="70891" y1="86250" x2="70891" y2="86250"/>
                        <a14:foregroundMark x1="68044" y1="88063" x2="68044" y2="88063"/>
                        <a14:foregroundMark x1="64096" y1="88063" x2="64096" y2="88063"/>
                        <a14:foregroundMark x1="61249" y1="89125" x2="61249" y2="89125"/>
                        <a14:foregroundMark x1="64646" y1="92438" x2="64646" y2="92438"/>
                        <a14:foregroundMark x1="58953" y1="94625" x2="58953" y2="94625"/>
                        <a14:foregroundMark x1="42424" y1="92438" x2="42424" y2="92438"/>
                        <a14:foregroundMark x1="44169" y1="91000" x2="44169" y2="91000"/>
                        <a14:foregroundMark x1="50413" y1="94625" x2="50413" y2="94625"/>
                        <a14:foregroundMark x1="43526" y1="94625" x2="43526" y2="9462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11949" y="2066925"/>
            <a:ext cx="1814386" cy="2826016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4742597" y="715616"/>
            <a:ext cx="1546060" cy="1584031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tx1"/>
                </a:solidFill>
              </a:rPr>
              <a:t>Замечательно! Вы прошли 4 станцию «Вини-Пух и друзья»! Вы собрали 4 волшебных конверта. Нажмите на конверт.</a:t>
            </a:r>
          </a:p>
        </p:txBody>
      </p:sp>
      <p:sp>
        <p:nvSpPr>
          <p:cNvPr id="7" name="Скругленная прямоугольная выноска 6"/>
          <p:cNvSpPr/>
          <p:nvPr/>
        </p:nvSpPr>
        <p:spPr>
          <a:xfrm>
            <a:off x="676095" y="882410"/>
            <a:ext cx="1820173" cy="1155940"/>
          </a:xfrm>
          <a:prstGeom prst="wedgeRoundRectCallou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tx1"/>
                </a:solidFill>
              </a:rPr>
              <a:t>Нажмите на домик для перехода к карте станций. </a:t>
            </a:r>
          </a:p>
        </p:txBody>
      </p:sp>
      <p:sp>
        <p:nvSpPr>
          <p:cNvPr id="9" name="Управляющая кнопка: домой 8">
            <a:hlinkClick r:id="rId7" action="ppaction://hlinksldjump" highlightClick="1"/>
          </p:cNvPr>
          <p:cNvSpPr/>
          <p:nvPr/>
        </p:nvSpPr>
        <p:spPr>
          <a:xfrm>
            <a:off x="8494125" y="4459261"/>
            <a:ext cx="502653" cy="536525"/>
          </a:xfrm>
          <a:prstGeom prst="actionButtonHom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" name="Рисунок 9" descr="конверт открыт 2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209183" y="388022"/>
            <a:ext cx="1478145" cy="1298317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298866" y="179513"/>
            <a:ext cx="3529890" cy="4548010"/>
          </a:xfrm>
          <a:prstGeom prst="rect">
            <a:avLst/>
          </a:prstGeom>
        </p:spPr>
      </p:pic>
      <p:pic>
        <p:nvPicPr>
          <p:cNvPr id="4" name="Детский игровой фон - 9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1281381" y="4044043"/>
            <a:ext cx="609600" cy="609600"/>
          </a:xfrm>
          <a:prstGeom prst="rect">
            <a:avLst/>
          </a:prstGeom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1197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61197"/>
                            </p:stCondLst>
                            <p:childTnLst>
                              <p:par>
                                <p:cTn id="10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6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://i.ytimg.com/vi/wfhdsJdEX_M/maxresdefault.jpg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952333" y="572165"/>
            <a:ext cx="7815532" cy="4396237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98729" y="146710"/>
            <a:ext cx="8520600" cy="572700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>
                <a:latin typeface="Comic Sans MS" pitchFamily="66" charset="0"/>
              </a:rPr>
              <a:t>5. Станция «</a:t>
            </a:r>
            <a:r>
              <a:rPr lang="ru-RU" b="1" dirty="0" err="1">
                <a:latin typeface="Comic Sans MS" pitchFamily="66" charset="0"/>
              </a:rPr>
              <a:t>Бременские</a:t>
            </a:r>
            <a:r>
              <a:rPr lang="ru-RU" b="1" dirty="0">
                <a:latin typeface="Comic Sans MS" pitchFamily="66" charset="0"/>
              </a:rPr>
              <a:t> музыканты»</a:t>
            </a:r>
            <a:endParaRPr lang="ru-RU" dirty="0"/>
          </a:p>
        </p:txBody>
      </p:sp>
      <p:sp>
        <p:nvSpPr>
          <p:cNvPr id="11266" name="AutoShape 2" descr="https://funart.pro/uploads/posts/2020-04/1586524522_17-p-belie-foni-s-notami-51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6" name="Рисунок 5" descr="ноты.png"/>
          <p:cNvPicPr>
            <a:picLocks noChangeAspect="1"/>
          </p:cNvPicPr>
          <p:nvPr/>
        </p:nvPicPr>
        <p:blipFill>
          <a:blip r:embed="rId4">
            <a:lum bright="11000"/>
          </a:blip>
          <a:stretch>
            <a:fillRect/>
          </a:stretch>
        </p:blipFill>
        <p:spPr>
          <a:xfrm>
            <a:off x="531779" y="1465634"/>
            <a:ext cx="7931285" cy="3547353"/>
          </a:xfrm>
          <a:prstGeom prst="rect">
            <a:avLst/>
          </a:prstGeom>
        </p:spPr>
      </p:pic>
      <p:pic>
        <p:nvPicPr>
          <p:cNvPr id="1026" name="Picture 2">
            <a:hlinkClick r:id="rId5" action="ppaction://hlinksldjump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4189" y="4474824"/>
            <a:ext cx="1158875" cy="542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Музыкальный фон 3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7"/>
          <a:stretch>
            <a:fillRect/>
          </a:stretch>
        </p:blipFill>
        <p:spPr>
          <a:xfrm>
            <a:off x="477078" y="4724399"/>
            <a:ext cx="186359" cy="186359"/>
          </a:xfrm>
          <a:prstGeom prst="rect">
            <a:avLst/>
          </a:prstGeom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25545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Выноска-облако 4"/>
          <p:cNvSpPr/>
          <p:nvPr/>
        </p:nvSpPr>
        <p:spPr>
          <a:xfrm>
            <a:off x="1035170" y="284672"/>
            <a:ext cx="3131387" cy="2044459"/>
          </a:xfrm>
          <a:prstGeom prst="cloudCallou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tx1"/>
                </a:solidFill>
              </a:rPr>
              <a:t>Отгадай весёлые загадки про музыкальные инструменты вместе с героями мультфильма.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741613"/>
            <a:ext cx="2401887" cy="2401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16788" y="4600575"/>
            <a:ext cx="1158875" cy="542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https://images.ru.prom.st/615699594_w200_h200_pionerskij-baraba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63944" y="549990"/>
            <a:ext cx="3327426" cy="291149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Горизонтальный свиток 4"/>
          <p:cNvSpPr/>
          <p:nvPr/>
        </p:nvSpPr>
        <p:spPr>
          <a:xfrm>
            <a:off x="180974" y="895349"/>
            <a:ext cx="4352925" cy="2886075"/>
          </a:xfrm>
          <a:prstGeom prst="horizontalScroll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400" dirty="0">
              <a:solidFill>
                <a:schemeClr val="tx1"/>
              </a:solidFill>
              <a:latin typeface="Comic Sans MS" pitchFamily="66" charset="0"/>
            </a:endParaRPr>
          </a:p>
          <a:p>
            <a:pPr algn="ctr"/>
            <a:r>
              <a:rPr lang="ru-RU" sz="2400" dirty="0">
                <a:solidFill>
                  <a:schemeClr val="tx1"/>
                </a:solidFill>
                <a:latin typeface="Comic Sans MS" pitchFamily="66" charset="0"/>
              </a:rPr>
              <a:t>Сверху кожа, снизу тоже, В середине пусто. Бьёт его, а он гремит, В ногу всем шагать велит. </a:t>
            </a:r>
          </a:p>
          <a:p>
            <a:pPr algn="ctr"/>
            <a:endParaRPr lang="ru-RU" dirty="0">
              <a:solidFill>
                <a:schemeClr val="tx1"/>
              </a:solidFill>
            </a:endParaRPr>
          </a:p>
          <a:p>
            <a:pPr algn="ctr"/>
            <a:r>
              <a:rPr lang="ru-RU" dirty="0">
                <a:solidFill>
                  <a:schemeClr val="tx1"/>
                </a:solidFill>
              </a:rPr>
              <a:t>    </a:t>
            </a:r>
            <a:br>
              <a:rPr lang="ru-RU" dirty="0">
                <a:solidFill>
                  <a:schemeClr val="tx1"/>
                </a:solidFill>
              </a:rPr>
            </a:b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6" name="Прямоугольник с двумя скругленными противолежащими углами 5"/>
          <p:cNvSpPr/>
          <p:nvPr/>
        </p:nvSpPr>
        <p:spPr>
          <a:xfrm>
            <a:off x="4963945" y="3609975"/>
            <a:ext cx="3227556" cy="704850"/>
          </a:xfrm>
          <a:prstGeom prst="round2Diag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dirty="0">
                <a:solidFill>
                  <a:schemeClr val="tx1"/>
                </a:solidFill>
                <a:latin typeface="Comic Sans MS" pitchFamily="66" charset="0"/>
              </a:rPr>
              <a:t>(Барабан)</a:t>
            </a:r>
          </a:p>
        </p:txBody>
      </p:sp>
      <p:pic>
        <p:nvPicPr>
          <p:cNvPr id="3074" name="Picture 2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45363" y="4600575"/>
            <a:ext cx="1158875" cy="542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7401"/>
                            </p:stCondLst>
                            <p:childTnLst>
                              <p:par>
                                <p:cTn id="8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https://i.pinimg.com/236x/c9/8f/f3/c98ff3ec0fef7a1c49f1cb6acf57fe91--double-bass-instrument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612304" y="449519"/>
            <a:ext cx="2661892" cy="346271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Горизонтальный свиток 3"/>
          <p:cNvSpPr/>
          <p:nvPr/>
        </p:nvSpPr>
        <p:spPr>
          <a:xfrm>
            <a:off x="209550" y="854363"/>
            <a:ext cx="5105400" cy="3057873"/>
          </a:xfrm>
          <a:prstGeom prst="horizontalScroll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chemeClr val="tx1"/>
              </a:solidFill>
            </a:endParaRPr>
          </a:p>
          <a:p>
            <a:pPr algn="ctr"/>
            <a:endParaRPr lang="ru-RU" dirty="0">
              <a:solidFill>
                <a:schemeClr val="tx1"/>
              </a:solidFill>
            </a:endParaRPr>
          </a:p>
          <a:p>
            <a:pPr algn="ctr"/>
            <a:endParaRPr lang="ru-RU" dirty="0">
              <a:solidFill>
                <a:schemeClr val="tx1"/>
              </a:solidFill>
            </a:endParaRPr>
          </a:p>
          <a:p>
            <a:pPr algn="ctr"/>
            <a:r>
              <a:rPr lang="ru-RU" sz="2400" dirty="0">
                <a:solidFill>
                  <a:schemeClr val="tx1"/>
                </a:solidFill>
                <a:latin typeface="Comic Sans MS" pitchFamily="66" charset="0"/>
              </a:rPr>
              <a:t>Он на скрипку чуть похож,</a:t>
            </a:r>
            <a:br>
              <a:rPr lang="ru-RU" sz="2400" dirty="0">
                <a:solidFill>
                  <a:schemeClr val="tx1"/>
                </a:solidFill>
                <a:latin typeface="Comic Sans MS" pitchFamily="66" charset="0"/>
              </a:rPr>
            </a:br>
            <a:r>
              <a:rPr lang="ru-RU" sz="2400" dirty="0">
                <a:solidFill>
                  <a:schemeClr val="tx1"/>
                </a:solidFill>
                <a:latin typeface="Comic Sans MS" pitchFamily="66" charset="0"/>
              </a:rPr>
              <a:t>Только в руки не возьмёшь.</a:t>
            </a:r>
            <a:br>
              <a:rPr lang="ru-RU" sz="2400" dirty="0">
                <a:solidFill>
                  <a:schemeClr val="tx1"/>
                </a:solidFill>
                <a:latin typeface="Comic Sans MS" pitchFamily="66" charset="0"/>
              </a:rPr>
            </a:br>
            <a:r>
              <a:rPr lang="ru-RU" sz="2400" dirty="0">
                <a:solidFill>
                  <a:schemeClr val="tx1"/>
                </a:solidFill>
                <a:latin typeface="Comic Sans MS" pitchFamily="66" charset="0"/>
              </a:rPr>
              <a:t>Для того, чтобы играть,</a:t>
            </a:r>
            <a:br>
              <a:rPr lang="ru-RU" sz="2400" dirty="0">
                <a:solidFill>
                  <a:schemeClr val="tx1"/>
                </a:solidFill>
                <a:latin typeface="Comic Sans MS" pitchFamily="66" charset="0"/>
              </a:rPr>
            </a:br>
            <a:r>
              <a:rPr lang="ru-RU" sz="2400" dirty="0">
                <a:solidFill>
                  <a:schemeClr val="tx1"/>
                </a:solidFill>
                <a:latin typeface="Comic Sans MS" pitchFamily="66" charset="0"/>
              </a:rPr>
              <a:t>Музыкант должен стоять.</a:t>
            </a:r>
            <a:br>
              <a:rPr lang="ru-RU" sz="2400" dirty="0">
                <a:solidFill>
                  <a:schemeClr val="tx1"/>
                </a:solidFill>
                <a:latin typeface="Comic Sans MS" pitchFamily="66" charset="0"/>
              </a:rPr>
            </a:br>
            <a:r>
              <a:rPr lang="ru-RU" sz="2400" dirty="0">
                <a:solidFill>
                  <a:schemeClr val="tx1"/>
                </a:solidFill>
                <a:latin typeface="Comic Sans MS" pitchFamily="66" charset="0"/>
              </a:rPr>
              <a:t>Я хочу спросить у Вас.</a:t>
            </a:r>
            <a:br>
              <a:rPr lang="ru-RU" sz="2400" dirty="0">
                <a:solidFill>
                  <a:schemeClr val="tx1"/>
                </a:solidFill>
                <a:latin typeface="Comic Sans MS" pitchFamily="66" charset="0"/>
              </a:rPr>
            </a:br>
            <a:r>
              <a:rPr lang="ru-RU" sz="2400" dirty="0">
                <a:solidFill>
                  <a:schemeClr val="tx1"/>
                </a:solidFill>
                <a:latin typeface="Comic Sans MS" pitchFamily="66" charset="0"/>
              </a:rPr>
              <a:t>Что же это? – ... </a:t>
            </a:r>
          </a:p>
          <a:p>
            <a:pPr algn="ctr"/>
            <a:endParaRPr lang="ru-RU" sz="1600" dirty="0">
              <a:solidFill>
                <a:schemeClr val="tx1"/>
              </a:solidFill>
            </a:endParaRPr>
          </a:p>
          <a:p>
            <a:pPr algn="ctr"/>
            <a:r>
              <a:rPr lang="ru-RU" sz="1600" dirty="0">
                <a:solidFill>
                  <a:schemeClr val="tx1"/>
                </a:solidFill>
              </a:rPr>
              <a:t>     </a:t>
            </a:r>
            <a:br>
              <a:rPr lang="ru-RU" sz="1600" dirty="0">
                <a:solidFill>
                  <a:schemeClr val="tx1"/>
                </a:solidFill>
              </a:rPr>
            </a:br>
            <a:endParaRPr lang="ru-RU" sz="1600" dirty="0">
              <a:solidFill>
                <a:schemeClr val="tx1"/>
              </a:solidFill>
            </a:endParaRPr>
          </a:p>
        </p:txBody>
      </p:sp>
      <p:sp>
        <p:nvSpPr>
          <p:cNvPr id="5" name="Прямоугольник с двумя скругленными противолежащими углами 4"/>
          <p:cNvSpPr/>
          <p:nvPr/>
        </p:nvSpPr>
        <p:spPr>
          <a:xfrm>
            <a:off x="6001789" y="4000500"/>
            <a:ext cx="2092471" cy="457200"/>
          </a:xfrm>
          <a:prstGeom prst="round2Diag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800" dirty="0"/>
              <a:t>    </a:t>
            </a:r>
          </a:p>
          <a:p>
            <a:pPr algn="ctr"/>
            <a:r>
              <a:rPr lang="ru-RU" sz="1800" dirty="0"/>
              <a:t> </a:t>
            </a:r>
            <a:r>
              <a:rPr lang="ru-RU" sz="2400" dirty="0">
                <a:solidFill>
                  <a:schemeClr val="tx1"/>
                </a:solidFill>
                <a:latin typeface="Comic Sans MS" pitchFamily="66" charset="0"/>
              </a:rPr>
              <a:t>(Контрабас)</a:t>
            </a:r>
            <a:br>
              <a:rPr lang="ru-RU" sz="1800" dirty="0">
                <a:latin typeface="Comic Sans MS" pitchFamily="66" charset="0"/>
              </a:rPr>
            </a:br>
            <a:endParaRPr lang="ru-RU" sz="1800" dirty="0">
              <a:latin typeface="Comic Sans MS" pitchFamily="66" charset="0"/>
            </a:endParaRPr>
          </a:p>
        </p:txBody>
      </p:sp>
      <p:pic>
        <p:nvPicPr>
          <p:cNvPr id="4098" name="Picture 2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16788" y="4581525"/>
            <a:ext cx="1158875" cy="542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4401"/>
                            </p:stCondLst>
                            <p:childTnLst>
                              <p:par>
                                <p:cTn id="8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AutoShape 2" descr="https://www.pourlesmusiciens.com/medias/183/yamaha-cg182c-cedre-palissandre-eb-large-2-66141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5" name="Рисунок 4" descr="гитара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16611" y="532986"/>
            <a:ext cx="3319574" cy="302315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Горизонтальный свиток 5"/>
          <p:cNvSpPr/>
          <p:nvPr/>
        </p:nvSpPr>
        <p:spPr>
          <a:xfrm>
            <a:off x="155574" y="160338"/>
            <a:ext cx="5311776" cy="4068762"/>
          </a:xfrm>
          <a:prstGeom prst="horizontalScroll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>
                <a:solidFill>
                  <a:schemeClr val="tx1"/>
                </a:solidFill>
                <a:latin typeface="Comic Sans MS" pitchFamily="66" charset="0"/>
              </a:rPr>
              <a:t>В лесу мы слышим голоса,</a:t>
            </a:r>
            <a:br>
              <a:rPr lang="ru-RU" sz="2000" dirty="0">
                <a:solidFill>
                  <a:schemeClr val="tx1"/>
                </a:solidFill>
                <a:latin typeface="Comic Sans MS" pitchFamily="66" charset="0"/>
              </a:rPr>
            </a:br>
            <a:r>
              <a:rPr lang="ru-RU" sz="2000" dirty="0">
                <a:solidFill>
                  <a:schemeClr val="tx1"/>
                </a:solidFill>
                <a:latin typeface="Comic Sans MS" pitchFamily="66" charset="0"/>
              </a:rPr>
              <a:t>Ребята у костра сидят,</a:t>
            </a:r>
            <a:br>
              <a:rPr lang="ru-RU" sz="2000" dirty="0">
                <a:solidFill>
                  <a:schemeClr val="tx1"/>
                </a:solidFill>
                <a:latin typeface="Comic Sans MS" pitchFamily="66" charset="0"/>
              </a:rPr>
            </a:br>
            <a:r>
              <a:rPr lang="ru-RU" sz="2000" dirty="0">
                <a:solidFill>
                  <a:schemeClr val="tx1"/>
                </a:solidFill>
                <a:latin typeface="Comic Sans MS" pitchFamily="66" charset="0"/>
              </a:rPr>
              <a:t>Поют и на нее глядят.</a:t>
            </a:r>
            <a:br>
              <a:rPr lang="ru-RU" sz="2000" dirty="0">
                <a:solidFill>
                  <a:schemeClr val="tx1"/>
                </a:solidFill>
                <a:latin typeface="Comic Sans MS" pitchFamily="66" charset="0"/>
              </a:rPr>
            </a:br>
            <a:r>
              <a:rPr lang="ru-RU" sz="2000" dirty="0">
                <a:solidFill>
                  <a:schemeClr val="tx1"/>
                </a:solidFill>
                <a:latin typeface="Comic Sans MS" pitchFamily="66" charset="0"/>
              </a:rPr>
              <a:t>Чтобы она вдруг зазвучала,</a:t>
            </a:r>
            <a:br>
              <a:rPr lang="ru-RU" sz="2000" dirty="0">
                <a:solidFill>
                  <a:schemeClr val="tx1"/>
                </a:solidFill>
                <a:latin typeface="Comic Sans MS" pitchFamily="66" charset="0"/>
              </a:rPr>
            </a:br>
            <a:r>
              <a:rPr lang="ru-RU" sz="2000" dirty="0">
                <a:solidFill>
                  <a:schemeClr val="tx1"/>
                </a:solidFill>
                <a:latin typeface="Comic Sans MS" pitchFamily="66" charset="0"/>
              </a:rPr>
              <a:t>Щипни струну ты для начала.</a:t>
            </a:r>
            <a:br>
              <a:rPr lang="ru-RU" sz="2000" dirty="0">
                <a:solidFill>
                  <a:schemeClr val="tx1"/>
                </a:solidFill>
                <a:latin typeface="Comic Sans MS" pitchFamily="66" charset="0"/>
              </a:rPr>
            </a:br>
            <a:r>
              <a:rPr lang="ru-RU" sz="2000" dirty="0">
                <a:solidFill>
                  <a:schemeClr val="tx1"/>
                </a:solidFill>
                <a:latin typeface="Comic Sans MS" pitchFamily="66" charset="0"/>
              </a:rPr>
              <a:t>А струн бывает семь иль шесть,</a:t>
            </a:r>
            <a:br>
              <a:rPr lang="ru-RU" sz="2000" dirty="0">
                <a:solidFill>
                  <a:schemeClr val="tx1"/>
                </a:solidFill>
                <a:latin typeface="Comic Sans MS" pitchFamily="66" charset="0"/>
              </a:rPr>
            </a:br>
            <a:r>
              <a:rPr lang="ru-RU" sz="2000" dirty="0">
                <a:solidFill>
                  <a:schemeClr val="tx1"/>
                </a:solidFill>
                <a:latin typeface="Comic Sans MS" pitchFamily="66" charset="0"/>
              </a:rPr>
              <a:t>Ее достоинств нам не счесть.</a:t>
            </a:r>
            <a:br>
              <a:rPr lang="ru-RU" sz="2000" dirty="0">
                <a:solidFill>
                  <a:schemeClr val="tx1"/>
                </a:solidFill>
                <a:latin typeface="Comic Sans MS" pitchFamily="66" charset="0"/>
              </a:rPr>
            </a:br>
            <a:r>
              <a:rPr lang="ru-RU" sz="2000" dirty="0">
                <a:solidFill>
                  <a:schemeClr val="tx1"/>
                </a:solidFill>
                <a:latin typeface="Comic Sans MS" pitchFamily="66" charset="0"/>
              </a:rPr>
              <a:t>Всем под нее легко поется,</a:t>
            </a:r>
            <a:br>
              <a:rPr lang="ru-RU" sz="2000" dirty="0">
                <a:solidFill>
                  <a:schemeClr val="tx1"/>
                </a:solidFill>
                <a:latin typeface="Comic Sans MS" pitchFamily="66" charset="0"/>
              </a:rPr>
            </a:br>
            <a:r>
              <a:rPr lang="ru-RU" sz="2000" dirty="0">
                <a:solidFill>
                  <a:schemeClr val="tx1"/>
                </a:solidFill>
                <a:latin typeface="Comic Sans MS" pitchFamily="66" charset="0"/>
              </a:rPr>
              <a:t>Скажите, как она зовется?</a:t>
            </a:r>
          </a:p>
        </p:txBody>
      </p:sp>
      <p:sp>
        <p:nvSpPr>
          <p:cNvPr id="7" name="Прямоугольник с двумя скругленными противолежащими углами 6"/>
          <p:cNvSpPr/>
          <p:nvPr/>
        </p:nvSpPr>
        <p:spPr>
          <a:xfrm>
            <a:off x="6496050" y="3619498"/>
            <a:ext cx="1809750" cy="457200"/>
          </a:xfrm>
          <a:prstGeom prst="round2Diag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>
                <a:solidFill>
                  <a:schemeClr val="tx1"/>
                </a:solidFill>
                <a:latin typeface="Comic Sans MS" pitchFamily="66" charset="0"/>
              </a:rPr>
              <a:t>(гитара)</a:t>
            </a:r>
          </a:p>
        </p:txBody>
      </p:sp>
      <p:pic>
        <p:nvPicPr>
          <p:cNvPr id="5122" name="Picture 2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86600" y="4467225"/>
            <a:ext cx="1219200" cy="542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9401"/>
                            </p:stCondLst>
                            <p:childTnLst>
                              <p:par>
                                <p:cTn id="8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AutoShape 2" descr="https://mainstreetmusicboston.com/wp-content/uploads/2018/01/Samick-Digital-Grand-450-red.p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5" name="Рисунок 4" descr="рояль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3798" y="801474"/>
            <a:ext cx="3750508" cy="301539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Горизонтальный свиток 5"/>
          <p:cNvSpPr/>
          <p:nvPr/>
        </p:nvSpPr>
        <p:spPr>
          <a:xfrm>
            <a:off x="307975" y="1491398"/>
            <a:ext cx="4483100" cy="2581275"/>
          </a:xfrm>
          <a:prstGeom prst="horizontalScroll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>
                <a:latin typeface="Comic Sans MS" pitchFamily="66" charset="0"/>
              </a:rPr>
              <a:t>Я </a:t>
            </a:r>
            <a:r>
              <a:rPr lang="ru-RU" sz="2400" dirty="0">
                <a:solidFill>
                  <a:schemeClr val="tx1"/>
                </a:solidFill>
                <a:latin typeface="Comic Sans MS" pitchFamily="66" charset="0"/>
              </a:rPr>
              <a:t>Стою на трёх ногах, Ноги в чёрных сапогах. Зубы белые, педаль. Как зовут меня? …</a:t>
            </a:r>
            <a:br>
              <a:rPr lang="ru-RU" sz="2400" dirty="0">
                <a:solidFill>
                  <a:schemeClr val="tx1"/>
                </a:solidFill>
                <a:latin typeface="Comic Sans MS" pitchFamily="66" charset="0"/>
              </a:rPr>
            </a:br>
            <a:endParaRPr lang="ru-RU" sz="2400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7" name="Прямоугольник с двумя скругленными противолежащими углами 6"/>
          <p:cNvSpPr/>
          <p:nvPr/>
        </p:nvSpPr>
        <p:spPr>
          <a:xfrm>
            <a:off x="6448425" y="3987556"/>
            <a:ext cx="1752600" cy="590550"/>
          </a:xfrm>
          <a:prstGeom prst="round2Diag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400" dirty="0">
              <a:solidFill>
                <a:schemeClr val="tx1"/>
              </a:solidFill>
              <a:latin typeface="Comic Sans MS" pitchFamily="66" charset="0"/>
            </a:endParaRPr>
          </a:p>
          <a:p>
            <a:pPr algn="ctr"/>
            <a:r>
              <a:rPr lang="ru-RU" sz="2400" dirty="0">
                <a:solidFill>
                  <a:schemeClr val="tx1"/>
                </a:solidFill>
                <a:latin typeface="Comic Sans MS" pitchFamily="66" charset="0"/>
              </a:rPr>
              <a:t>(Рояль) </a:t>
            </a:r>
            <a:br>
              <a:rPr lang="ru-RU" dirty="0"/>
            </a:br>
            <a:endParaRPr lang="ru-RU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24725" y="4584273"/>
            <a:ext cx="1158875" cy="542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6601"/>
                            </p:stCondLst>
                            <p:childTnLst>
                              <p:par>
                                <p:cTn id="8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AutoShape 2" descr="https://www.kuhnata.cz/file/elfinder/hi%20res%20photo/KDS_pripravky_hi_res_foto_Karel_Suster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5" name="Рисунок 4" descr="хор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93558" y="906531"/>
            <a:ext cx="4002460" cy="267197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Горизонтальный свиток 3"/>
          <p:cNvSpPr/>
          <p:nvPr/>
        </p:nvSpPr>
        <p:spPr>
          <a:xfrm>
            <a:off x="307975" y="1042366"/>
            <a:ext cx="4111625" cy="2400300"/>
          </a:xfrm>
          <a:prstGeom prst="horizontalScroll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>
                <a:solidFill>
                  <a:schemeClr val="tx1"/>
                </a:solidFill>
                <a:latin typeface="Comic Sans MS" pitchFamily="66" charset="0"/>
              </a:rPr>
              <a:t>Слово книжное «вокал» Как бы проще ты назвал? </a:t>
            </a:r>
            <a:br>
              <a:rPr lang="ru-RU" sz="2400" dirty="0">
                <a:solidFill>
                  <a:schemeClr val="tx1"/>
                </a:solidFill>
                <a:latin typeface="Comic Sans MS" pitchFamily="66" charset="0"/>
              </a:rPr>
            </a:br>
            <a:endParaRPr lang="ru-RU" sz="2400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6" name="Прямоугольник с двумя скругленными противолежащими углами 5"/>
          <p:cNvSpPr/>
          <p:nvPr/>
        </p:nvSpPr>
        <p:spPr>
          <a:xfrm>
            <a:off x="6389976" y="3771900"/>
            <a:ext cx="1495425" cy="457200"/>
          </a:xfrm>
          <a:prstGeom prst="round2Diag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>
                <a:solidFill>
                  <a:schemeClr val="tx1"/>
                </a:solidFill>
                <a:latin typeface="Comic Sans MS" pitchFamily="66" charset="0"/>
              </a:rPr>
              <a:t>(Пение)</a:t>
            </a:r>
          </a:p>
        </p:txBody>
      </p:sp>
      <p:pic>
        <p:nvPicPr>
          <p:cNvPr id="7170" name="Picture 2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2413" y="4386263"/>
            <a:ext cx="1158875" cy="542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3701"/>
                            </p:stCondLst>
                            <p:childTnLst>
                              <p:par>
                                <p:cTn id="8" presetID="1" presetClass="entr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302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6" grpId="0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82" name="Picture 2" descr="https://joor.me/uploads/block/2017-05-10/fd/44/WoOKfBfjqfrd4iJ0OeDYdH52XddBrnZf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62004" y="708383"/>
            <a:ext cx="4720188" cy="353551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Горизонтальный свиток 3"/>
          <p:cNvSpPr/>
          <p:nvPr/>
        </p:nvSpPr>
        <p:spPr>
          <a:xfrm>
            <a:off x="228600" y="800099"/>
            <a:ext cx="3848099" cy="3352083"/>
          </a:xfrm>
          <a:prstGeom prst="horizontalScroll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>
                <a:solidFill>
                  <a:schemeClr val="tx1"/>
                </a:solidFill>
                <a:latin typeface="Comic Sans MS" pitchFamily="66" charset="0"/>
              </a:rPr>
              <a:t>Коллектив музыкантов, что вместе играют, И музыку вместе они исполняют. Бывает он струнный и духовой, Эстрадный, народный и всякий другой. </a:t>
            </a:r>
          </a:p>
          <a:p>
            <a:pPr algn="ctr"/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5" name="Прямоугольник с двумя скругленными противолежащими углами 4"/>
          <p:cNvSpPr/>
          <p:nvPr/>
        </p:nvSpPr>
        <p:spPr>
          <a:xfrm>
            <a:off x="5629274" y="4333875"/>
            <a:ext cx="1457325" cy="457200"/>
          </a:xfrm>
          <a:prstGeom prst="round2Diag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>
                <a:solidFill>
                  <a:schemeClr val="tx1"/>
                </a:solidFill>
                <a:latin typeface="Comic Sans MS" pitchFamily="66" charset="0"/>
              </a:rPr>
              <a:t> (Оркестр)</a:t>
            </a:r>
            <a:br>
              <a:rPr lang="ru-RU" sz="2000" dirty="0">
                <a:solidFill>
                  <a:schemeClr val="tx1"/>
                </a:solidFill>
                <a:latin typeface="Comic Sans MS" pitchFamily="66" charset="0"/>
              </a:rPr>
            </a:br>
            <a:endParaRPr lang="ru-RU" sz="2000" dirty="0">
              <a:solidFill>
                <a:schemeClr val="tx1"/>
              </a:solidFill>
              <a:latin typeface="Comic Sans MS" pitchFamily="66" charset="0"/>
            </a:endParaRPr>
          </a:p>
        </p:txBody>
      </p:sp>
      <p:pic>
        <p:nvPicPr>
          <p:cNvPr id="8194" name="Picture 2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69163" y="4562475"/>
            <a:ext cx="1158875" cy="542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1801"/>
                            </p:stCondLst>
                            <p:childTnLst>
                              <p:par>
                                <p:cTn id="8" presetID="1" presetClass="entr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l="-10000" r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100000" l="0" r="99432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38966" y="2409826"/>
            <a:ext cx="1717082" cy="2733674"/>
          </a:xfrm>
          <a:prstGeom prst="rect">
            <a:avLst/>
          </a:prstGeom>
        </p:spPr>
      </p:pic>
      <p:pic>
        <p:nvPicPr>
          <p:cNvPr id="9218" name="Picture 2">
            <a:hlinkClick r:id="rId6" action="ppaction://hlinksldjump"/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29486" y="4471988"/>
            <a:ext cx="1158875" cy="542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7421" y="624238"/>
            <a:ext cx="2535727" cy="1298341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2538" y="1273408"/>
            <a:ext cx="2864883" cy="2139519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03148" y="1652217"/>
            <a:ext cx="2590586" cy="2230952"/>
          </a:xfrm>
          <a:prstGeom prst="rect">
            <a:avLst/>
          </a:prstGeom>
        </p:spPr>
      </p:pic>
      <p:pic>
        <p:nvPicPr>
          <p:cNvPr id="10" name="Музыкальный фон 3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11"/>
          <a:stretch>
            <a:fillRect/>
          </a:stretch>
        </p:blipFill>
        <p:spPr>
          <a:xfrm>
            <a:off x="165652" y="4705350"/>
            <a:ext cx="145774" cy="1457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9708859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25545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" name="Рисунок 2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116" r="39923" b="44943"/>
          <a:stretch>
            <a:fillRect/>
          </a:stretch>
        </p:blipFill>
        <p:spPr>
          <a:xfrm>
            <a:off x="3859022" y="106110"/>
            <a:ext cx="2647664" cy="2503993"/>
          </a:xfrm>
          <a:custGeom>
            <a:avLst/>
            <a:gdLst>
              <a:gd name="connsiteX0" fmla="*/ 0 w 2647664"/>
              <a:gd name="connsiteY0" fmla="*/ 0 h 2503993"/>
              <a:gd name="connsiteX1" fmla="*/ 2647664 w 2647664"/>
              <a:gd name="connsiteY1" fmla="*/ 0 h 2503993"/>
              <a:gd name="connsiteX2" fmla="*/ 2647664 w 2647664"/>
              <a:gd name="connsiteY2" fmla="*/ 2503993 h 2503993"/>
              <a:gd name="connsiteX3" fmla="*/ 0 w 2647664"/>
              <a:gd name="connsiteY3" fmla="*/ 2503993 h 25039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647664" h="2503993">
                <a:moveTo>
                  <a:pt x="0" y="0"/>
                </a:moveTo>
                <a:lnTo>
                  <a:pt x="2647664" y="0"/>
                </a:lnTo>
                <a:lnTo>
                  <a:pt x="2647664" y="2503993"/>
                </a:lnTo>
                <a:lnTo>
                  <a:pt x="0" y="2503993"/>
                </a:lnTo>
                <a:close/>
              </a:path>
            </a:pathLst>
          </a:custGeom>
        </p:spPr>
      </p:pic>
      <p:pic>
        <p:nvPicPr>
          <p:cNvPr id="30" name="Рисунок 2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5057" r="39923"/>
          <a:stretch>
            <a:fillRect/>
          </a:stretch>
        </p:blipFill>
        <p:spPr>
          <a:xfrm>
            <a:off x="130909" y="911099"/>
            <a:ext cx="5308978" cy="2044000"/>
          </a:xfrm>
          <a:custGeom>
            <a:avLst/>
            <a:gdLst>
              <a:gd name="connsiteX0" fmla="*/ 0 w 5308978"/>
              <a:gd name="connsiteY0" fmla="*/ 0 h 2044000"/>
              <a:gd name="connsiteX1" fmla="*/ 5308978 w 5308978"/>
              <a:gd name="connsiteY1" fmla="*/ 0 h 2044000"/>
              <a:gd name="connsiteX2" fmla="*/ 5308978 w 5308978"/>
              <a:gd name="connsiteY2" fmla="*/ 2044000 h 2044000"/>
              <a:gd name="connsiteX3" fmla="*/ 0 w 5308978"/>
              <a:gd name="connsiteY3" fmla="*/ 2044000 h 2044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308978" h="2044000">
                <a:moveTo>
                  <a:pt x="0" y="0"/>
                </a:moveTo>
                <a:lnTo>
                  <a:pt x="5308978" y="0"/>
                </a:lnTo>
                <a:lnTo>
                  <a:pt x="5308978" y="2044000"/>
                </a:lnTo>
                <a:lnTo>
                  <a:pt x="0" y="2044000"/>
                </a:lnTo>
                <a:close/>
              </a:path>
            </a:pathLst>
          </a:custGeom>
        </p:spPr>
      </p:pic>
      <p:pic>
        <p:nvPicPr>
          <p:cNvPr id="21" name="Рисунок 2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077"/>
          <a:stretch>
            <a:fillRect/>
          </a:stretch>
        </p:blipFill>
        <p:spPr>
          <a:xfrm>
            <a:off x="2445341" y="451106"/>
            <a:ext cx="3527946" cy="4547993"/>
          </a:xfrm>
          <a:custGeom>
            <a:avLst/>
            <a:gdLst>
              <a:gd name="connsiteX0" fmla="*/ 3527946 w 3527946"/>
              <a:gd name="connsiteY0" fmla="*/ 0 h 4547993"/>
              <a:gd name="connsiteX1" fmla="*/ 3527946 w 3527946"/>
              <a:gd name="connsiteY1" fmla="*/ 4547993 h 4547993"/>
              <a:gd name="connsiteX2" fmla="*/ 0 w 3527946"/>
              <a:gd name="connsiteY2" fmla="*/ 4547993 h 45479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3527946" h="4547993">
                <a:moveTo>
                  <a:pt x="3527946" y="0"/>
                </a:moveTo>
                <a:lnTo>
                  <a:pt x="3527946" y="4547993"/>
                </a:lnTo>
                <a:lnTo>
                  <a:pt x="0" y="4547993"/>
                </a:lnTo>
                <a:close/>
              </a:path>
            </a:pathLst>
          </a:custGeom>
        </p:spPr>
      </p:pic>
      <p:pic>
        <p:nvPicPr>
          <p:cNvPr id="18" name="Рисунок 1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077"/>
          <a:stretch>
            <a:fillRect/>
          </a:stretch>
        </p:blipFill>
        <p:spPr>
          <a:xfrm>
            <a:off x="5439887" y="336108"/>
            <a:ext cx="3527946" cy="4547993"/>
          </a:xfrm>
          <a:custGeom>
            <a:avLst/>
            <a:gdLst>
              <a:gd name="connsiteX0" fmla="*/ 0 w 3527946"/>
              <a:gd name="connsiteY0" fmla="*/ 0 h 4547993"/>
              <a:gd name="connsiteX1" fmla="*/ 3527946 w 3527946"/>
              <a:gd name="connsiteY1" fmla="*/ 0 h 4547993"/>
              <a:gd name="connsiteX2" fmla="*/ 3527946 w 3527946"/>
              <a:gd name="connsiteY2" fmla="*/ 1 h 4547993"/>
              <a:gd name="connsiteX3" fmla="*/ 0 w 3527946"/>
              <a:gd name="connsiteY3" fmla="*/ 4547993 h 4547993"/>
              <a:gd name="connsiteX4" fmla="*/ 0 w 3527946"/>
              <a:gd name="connsiteY4" fmla="*/ 4547993 h 45479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527946" h="4547993">
                <a:moveTo>
                  <a:pt x="0" y="0"/>
                </a:moveTo>
                <a:lnTo>
                  <a:pt x="3527946" y="0"/>
                </a:lnTo>
                <a:lnTo>
                  <a:pt x="3527946" y="1"/>
                </a:lnTo>
                <a:lnTo>
                  <a:pt x="0" y="4547993"/>
                </a:lnTo>
                <a:lnTo>
                  <a:pt x="0" y="4547993"/>
                </a:lnTo>
                <a:close/>
              </a:path>
            </a:pathLst>
          </a:custGeom>
        </p:spPr>
      </p:pic>
      <p:pic>
        <p:nvPicPr>
          <p:cNvPr id="27" name="Рисунок 2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9884" b="44943"/>
          <a:stretch>
            <a:fillRect/>
          </a:stretch>
        </p:blipFill>
        <p:spPr>
          <a:xfrm>
            <a:off x="6223495" y="2380107"/>
            <a:ext cx="2661313" cy="2503994"/>
          </a:xfrm>
          <a:custGeom>
            <a:avLst/>
            <a:gdLst>
              <a:gd name="connsiteX0" fmla="*/ 0 w 2661313"/>
              <a:gd name="connsiteY0" fmla="*/ 0 h 2503994"/>
              <a:gd name="connsiteX1" fmla="*/ 2661313 w 2661313"/>
              <a:gd name="connsiteY1" fmla="*/ 0 h 2503994"/>
              <a:gd name="connsiteX2" fmla="*/ 2661313 w 2661313"/>
              <a:gd name="connsiteY2" fmla="*/ 2503994 h 2503994"/>
              <a:gd name="connsiteX3" fmla="*/ 0 w 2661313"/>
              <a:gd name="connsiteY3" fmla="*/ 2503994 h 25039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661313" h="2503994">
                <a:moveTo>
                  <a:pt x="0" y="0"/>
                </a:moveTo>
                <a:lnTo>
                  <a:pt x="2661313" y="0"/>
                </a:lnTo>
                <a:lnTo>
                  <a:pt x="2661313" y="2503994"/>
                </a:lnTo>
                <a:lnTo>
                  <a:pt x="0" y="2503994"/>
                </a:lnTo>
                <a:close/>
              </a:path>
            </a:pathLst>
          </a:custGeom>
        </p:spPr>
      </p:pic>
      <p:pic>
        <p:nvPicPr>
          <p:cNvPr id="2" name="Рисунок 1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851006" y="4571508"/>
            <a:ext cx="1158340" cy="542591"/>
          </a:xfrm>
          <a:prstGeom prst="rect">
            <a:avLst/>
          </a:prstGeom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21 0.01636 L -0.1151 0.04568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694" y="145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3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3.7037E-7 L 0.32726 -0.02222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354" y="-111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2.71605E-6 L 0.00139 0.37561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9" y="1876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4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5937 -0.3966 L -0.22239 -0.51265 C -0.2566 -0.53889 -0.30764 -0.55154 -0.36041 -0.55154 C -0.42101 -0.55154 -0.46944 -0.53889 -0.50364 -0.51265 L -0.66528 -0.3966 " pathEditMode="relative" rAng="0" ptsTypes="AAAAA">
                                      <p:cBhvr>
                                        <p:cTn id="21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0295" y="-774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</p:childTnLst>
        </p:cTn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 l="-10000" r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863" b="97555" l="10000" r="90000">
                        <a14:foregroundMark x1="79048" y1="67171" x2="79048" y2="67171"/>
                        <a14:foregroundMark x1="78333" y1="64843" x2="78333" y2="64843"/>
                        <a14:foregroundMark x1="75119" y1="63446" x2="75119" y2="63446"/>
                        <a14:foregroundMark x1="76548" y1="62398" x2="76548" y2="62398"/>
                        <a14:foregroundMark x1="74524" y1="61001" x2="74524" y2="61001"/>
                        <a14:foregroundMark x1="72381" y1="62049" x2="72381" y2="62049"/>
                        <a14:foregroundMark x1="69524" y1="62747" x2="69524" y2="62747"/>
                        <a14:foregroundMark x1="44048" y1="88708" x2="44048" y2="88708"/>
                        <a14:foregroundMark x1="41548" y1="88359" x2="41548" y2="88359"/>
                        <a14:foregroundMark x1="39881" y1="88009" x2="39881" y2="88009"/>
                        <a14:foregroundMark x1="39167" y1="84633" x2="39167" y2="84633"/>
                        <a14:foregroundMark x1="41905" y1="85681" x2="41905" y2="8568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43350" y="2581274"/>
            <a:ext cx="2300637" cy="2352675"/>
          </a:xfrm>
          <a:prstGeom prst="rect">
            <a:avLst/>
          </a:prstGeom>
        </p:spPr>
      </p:pic>
      <p:sp>
        <p:nvSpPr>
          <p:cNvPr id="5" name="Скругленная прямоугольная выноска 4"/>
          <p:cNvSpPr/>
          <p:nvPr/>
        </p:nvSpPr>
        <p:spPr>
          <a:xfrm>
            <a:off x="3038475" y="666750"/>
            <a:ext cx="3086100" cy="1460374"/>
          </a:xfrm>
          <a:prstGeom prst="wedgeRoundRectCallou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>
                <a:solidFill>
                  <a:schemeClr val="tx1"/>
                </a:solidFill>
                <a:latin typeface="Comic Sans MS" pitchFamily="66" charset="0"/>
              </a:rPr>
              <a:t>Подумайте, что  означает это высказывание о музыке? </a:t>
            </a:r>
          </a:p>
        </p:txBody>
      </p:sp>
      <p:sp>
        <p:nvSpPr>
          <p:cNvPr id="6" name="Скругленная прямоугольная выноска 5"/>
          <p:cNvSpPr/>
          <p:nvPr/>
        </p:nvSpPr>
        <p:spPr>
          <a:xfrm>
            <a:off x="1209675" y="2343151"/>
            <a:ext cx="1952625" cy="1374648"/>
          </a:xfrm>
          <a:prstGeom prst="wedgeRoundRectCallout">
            <a:avLst>
              <a:gd name="adj1" fmla="val 71362"/>
              <a:gd name="adj2" fmla="val 33004"/>
              <a:gd name="adj3" fmla="val 16667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>
                <a:solidFill>
                  <a:schemeClr val="tx1"/>
                </a:solidFill>
                <a:latin typeface="Comic Sans MS" pitchFamily="66" charset="0"/>
              </a:rPr>
              <a:t>Как вы понимаете слово «Цель»?</a:t>
            </a:r>
          </a:p>
        </p:txBody>
      </p:sp>
      <p:sp>
        <p:nvSpPr>
          <p:cNvPr id="7" name="Скругленная прямоугольная выноска 6"/>
          <p:cNvSpPr/>
          <p:nvPr/>
        </p:nvSpPr>
        <p:spPr>
          <a:xfrm>
            <a:off x="6348762" y="2238375"/>
            <a:ext cx="2600325" cy="2190750"/>
          </a:xfrm>
          <a:prstGeom prst="wedgeRoundRectCallout">
            <a:avLst>
              <a:gd name="adj1" fmla="val -62148"/>
              <a:gd name="adj2" fmla="val 18895"/>
              <a:gd name="adj3" fmla="val 16667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>
                <a:solidFill>
                  <a:schemeClr val="tx1"/>
                </a:solidFill>
                <a:latin typeface="Comic Sans MS" pitchFamily="66" charset="0"/>
              </a:rPr>
              <a:t>Мне было с вами очень увлекательно и весело, но мне пора бежать. До свидания ребята!</a:t>
            </a:r>
          </a:p>
        </p:txBody>
      </p:sp>
      <p:pic>
        <p:nvPicPr>
          <p:cNvPr id="2" name="Музыкальный фон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600075" y="4324349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5039661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9994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1851</TotalTime>
  <Words>1161</Words>
  <Application>Microsoft Office PowerPoint</Application>
  <PresentationFormat>Экран (16:9)</PresentationFormat>
  <Paragraphs>134</Paragraphs>
  <Slides>46</Slides>
  <Notes>21</Notes>
  <HiddenSlides>0</HiddenSlides>
  <MMClips>19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46</vt:i4>
      </vt:variant>
    </vt:vector>
  </HeadingPairs>
  <TitlesOfParts>
    <vt:vector size="50" baseType="lpstr">
      <vt:lpstr>Arial</vt:lpstr>
      <vt:lpstr>Comic Sans MS</vt:lpstr>
      <vt:lpstr>Times New Roman</vt:lpstr>
      <vt:lpstr>Simple Light</vt:lpstr>
      <vt:lpstr>Презентация PowerPoint</vt:lpstr>
      <vt:lpstr> Добро пожаловать на квест-игру  “Музыка и сказки”!</vt:lpstr>
      <vt:lpstr>Карта музыкальных станций</vt:lpstr>
      <vt:lpstr>1 Станция «Простоквашино»</vt:lpstr>
      <vt:lpstr>Найди и выбери только музыкальные звуки</vt:lpstr>
      <vt:lpstr>1 Станция «Простоквашино»</vt:lpstr>
      <vt:lpstr>Найди и выбери только шумовые звуки</vt:lpstr>
      <vt:lpstr>Презентация PowerPoint</vt:lpstr>
      <vt:lpstr>Презентация PowerPoint</vt:lpstr>
      <vt:lpstr>2 Станция «Кот Леопольд»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4 Станция «Карлсон, который живёт на крыше»</vt:lpstr>
      <vt:lpstr>Как называется группа людей, играющая на музыкальных инструментах?</vt:lpstr>
      <vt:lpstr> Кто является главным в оркестре?</vt:lpstr>
      <vt:lpstr>Как называется произведение, которое мама поёт засыпающему ребёнку?</vt:lpstr>
      <vt:lpstr>Как называют человека, который пишет музыку? </vt:lpstr>
      <vt:lpstr>Презентация PowerPoint</vt:lpstr>
      <vt:lpstr>5 Станция «Вини-Пух и друзья»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5. Станция «Бременские музыканты»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Катя</dc:creator>
  <cp:lastModifiedBy>007</cp:lastModifiedBy>
  <cp:revision>425</cp:revision>
  <dcterms:modified xsi:type="dcterms:W3CDTF">2023-04-30T13:32:45Z</dcterms:modified>
</cp:coreProperties>
</file>