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6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0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4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5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6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3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7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1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0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7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060D-78B3-46DA-8A16-DA86823047B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4F27-D3FD-419C-8328-5F1B997C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5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8" y="1122363"/>
            <a:ext cx="8732082" cy="5364701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7403" y="32190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81" y="1168690"/>
            <a:ext cx="7392838" cy="5504034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5" y="1514885"/>
            <a:ext cx="4868175" cy="3839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2" y="1267266"/>
            <a:ext cx="6388980" cy="4261449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75" y="1266286"/>
            <a:ext cx="6605515" cy="4892974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64" y="1358085"/>
            <a:ext cx="7296853" cy="4611394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46"/>
            <a:ext cx="12192000" cy="67609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09" y="1073413"/>
            <a:ext cx="7299428" cy="5034088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90" y="1085131"/>
            <a:ext cx="8077020" cy="538468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99" y="1440970"/>
            <a:ext cx="6471801" cy="3976059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8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2022-05-23T14:18:42Z</dcterms:created>
  <dcterms:modified xsi:type="dcterms:W3CDTF">2022-05-24T01:46:22Z</dcterms:modified>
</cp:coreProperties>
</file>