
<file path=[Content_Types].xml><?xml version="1.0" encoding="utf-8"?>
<Types xmlns="http://schemas.openxmlformats.org/package/2006/content-types"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58" r:id="rId4"/>
    <p:sldId id="259" r:id="rId5"/>
    <p:sldId id="260" r:id="rId6"/>
    <p:sldId id="261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060D-78B3-46DA-8A16-DA86823047B4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4F27-D3FD-419C-8328-5F1B997CA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4561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060D-78B3-46DA-8A16-DA86823047B4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4F27-D3FD-419C-8328-5F1B997CA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1008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060D-78B3-46DA-8A16-DA86823047B4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4F27-D3FD-419C-8328-5F1B997CA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6947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060D-78B3-46DA-8A16-DA86823047B4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4F27-D3FD-419C-8328-5F1B997CA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48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060D-78B3-46DA-8A16-DA86823047B4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4F27-D3FD-419C-8328-5F1B997CA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1252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060D-78B3-46DA-8A16-DA86823047B4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4F27-D3FD-419C-8328-5F1B997CA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060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060D-78B3-46DA-8A16-DA86823047B4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4F27-D3FD-419C-8328-5F1B997CA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5371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060D-78B3-46DA-8A16-DA86823047B4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4F27-D3FD-419C-8328-5F1B997CA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8675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060D-78B3-46DA-8A16-DA86823047B4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4F27-D3FD-419C-8328-5F1B997CA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212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060D-78B3-46DA-8A16-DA86823047B4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4F27-D3FD-419C-8328-5F1B997CA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108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060D-78B3-46DA-8A16-DA86823047B4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054F27-D3FD-419C-8328-5F1B997CA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9978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060D-78B3-46DA-8A16-DA86823047B4}" type="datetimeFigureOut">
              <a:rPr lang="ru-RU" smtClean="0"/>
              <a:t>24.05.2022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054F27-D3FD-419C-8328-5F1B997CAD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957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ma"/><Relationship Id="rId1" Type="http://schemas.microsoft.com/office/2007/relationships/media" Target="../media/media2.wma"/><Relationship Id="rId6" Type="http://schemas.openxmlformats.org/officeDocument/2006/relationships/image" Target="../media/image3.png"/><Relationship Id="rId5" Type="http://schemas.openxmlformats.org/officeDocument/2006/relationships/image" Target="../media/image4.jpg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3.wma"/><Relationship Id="rId1" Type="http://schemas.microsoft.com/office/2007/relationships/media" Target="../media/media3.wma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1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6" Type="http://schemas.openxmlformats.org/officeDocument/2006/relationships/image" Target="../media/image3.png"/><Relationship Id="rId5" Type="http://schemas.openxmlformats.org/officeDocument/2006/relationships/image" Target="../media/image7.jpg"/><Relationship Id="rId4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6" Type="http://schemas.openxmlformats.org/officeDocument/2006/relationships/image" Target="../media/image3.png"/><Relationship Id="rId5" Type="http://schemas.openxmlformats.org/officeDocument/2006/relationships/image" Target="../media/image8.jpg"/><Relationship Id="rId4" Type="http://schemas.openxmlformats.org/officeDocument/2006/relationships/image" Target="../media/image1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wma"/><Relationship Id="rId1" Type="http://schemas.microsoft.com/office/2007/relationships/media" Target="../media/media6.wma"/><Relationship Id="rId6" Type="http://schemas.openxmlformats.org/officeDocument/2006/relationships/image" Target="../media/image3.png"/><Relationship Id="rId5" Type="http://schemas.openxmlformats.org/officeDocument/2006/relationships/image" Target="../media/image9.jpg"/><Relationship Id="rId4" Type="http://schemas.openxmlformats.org/officeDocument/2006/relationships/image" Target="../media/image1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ma"/><Relationship Id="rId1" Type="http://schemas.microsoft.com/office/2007/relationships/media" Target="../media/media7.wma"/><Relationship Id="rId6" Type="http://schemas.openxmlformats.org/officeDocument/2006/relationships/image" Target="../media/image3.png"/><Relationship Id="rId5" Type="http://schemas.openxmlformats.org/officeDocument/2006/relationships/image" Target="../media/image10.jpg"/><Relationship Id="rId4" Type="http://schemas.openxmlformats.org/officeDocument/2006/relationships/image" Target="../media/image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wma"/><Relationship Id="rId1" Type="http://schemas.microsoft.com/office/2007/relationships/media" Target="../media/media8.wm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7298" y="1122363"/>
            <a:ext cx="8732082" cy="5364701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77403" y="3219029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306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1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581" y="1168690"/>
            <a:ext cx="7392838" cy="5504034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616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3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255" y="1514885"/>
            <a:ext cx="4868175" cy="3839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222" y="1267266"/>
            <a:ext cx="6388980" cy="4261449"/>
          </a:xfrm>
          <a:prstGeom prst="rect">
            <a:avLst/>
          </a:prstGeom>
        </p:spPr>
      </p:pic>
      <p:pic>
        <p:nvPicPr>
          <p:cNvPr id="7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573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4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"/>
            <a:ext cx="12192001" cy="6858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0775" y="1266286"/>
            <a:ext cx="6605515" cy="4892974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1381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53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664" y="1358085"/>
            <a:ext cx="7296853" cy="4611394"/>
          </a:xfrm>
          <a:prstGeom prst="rect">
            <a:avLst/>
          </a:prstGeom>
        </p:spPr>
      </p:pic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4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046"/>
            <a:ext cx="12192000" cy="676095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709" y="1073413"/>
            <a:ext cx="7299428" cy="5034088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10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0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90" y="1085131"/>
            <a:ext cx="8077020" cy="5384680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18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099" y="1440970"/>
            <a:ext cx="6471801" cy="3976059"/>
          </a:xfrm>
          <a:prstGeom prst="rect">
            <a:avLst/>
          </a:prstGeom>
        </p:spPr>
      </p:pic>
      <p:pic>
        <p:nvPicPr>
          <p:cNvPr id="4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851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6738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4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Широкоэкранный</PresentationFormat>
  <Paragraphs>0</Paragraphs>
  <Slides>8</Slides>
  <Notes>0</Notes>
  <HiddenSlides>0</HiddenSlides>
  <MMClips>8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6</cp:revision>
  <dcterms:created xsi:type="dcterms:W3CDTF">2022-05-23T14:18:42Z</dcterms:created>
  <dcterms:modified xsi:type="dcterms:W3CDTF">2022-05-24T01:46:22Z</dcterms:modified>
</cp:coreProperties>
</file>