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</p:sldIdLst>
  <p:sldSz cx="10693400" cy="7561263"/>
  <p:notesSz cx="6858000" cy="9144000"/>
  <p:defaultTextStyle>
    <a:defPPr>
      <a:defRPr lang="en-US"/>
    </a:defPPr>
    <a:lvl1pPr marL="0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latinLnBrk="0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7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40" y="-9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latinLnBrk="0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latinLnBrk="0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latinLnBrk="0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latinLnBrk="0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latinLnBrk="0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latinLnBrk="0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latinLnBrk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latinLnBrk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latinLnBrk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latinLnBrk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latinLnBrk="0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fs02.vseosvita.ua/0200podo-e37c/010-0x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3400" cy="766728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Картотека разминки в стихах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0685" y="4704786"/>
            <a:ext cx="7485380" cy="1932323"/>
          </a:xfrm>
        </p:spPr>
        <p:txBody>
          <a:bodyPr>
            <a:normAutofit/>
          </a:bodyPr>
          <a:lstStyle/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                                                    </a:t>
            </a:r>
            <a:r>
              <a:rPr lang="ru-RU" sz="1600" b="1" dirty="0" smtClean="0">
                <a:solidFill>
                  <a:srgbClr val="2917B1"/>
                </a:solidFill>
              </a:rPr>
              <a:t>Выполнила: Инструктор по физкультуре      Москвитина О.Л</a:t>
            </a:r>
            <a:endParaRPr lang="ru-RU" sz="1600" b="1" dirty="0">
              <a:solidFill>
                <a:srgbClr val="2917B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98500" y="732631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Руки в стороны, в кулачок,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Разжимаем и на бочок.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Левую вверх!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Правую вверх!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В стороны, накрест,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В стороны, вниз.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Тук-тук, тук-тук-тук! (стучим кулаком об кулак)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Сделаем большой круг. ("нарисовали" руками круг)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46100" y="1570832"/>
            <a:ext cx="8763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Мы топаем ногами, Топ-топ-топ!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Мы хлопаем руками, Хлоп-хлоп-хлоп!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Качаем головой,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И вертим головой.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Мы руки поднимаем,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Мы руки опускаем,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Мы руки подаем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И бегаем кругом.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3700" y="427832"/>
            <a:ext cx="9448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Эй! Попрыгали на месте.  (прыжки)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Эх! Руками машем вместе. (движение "ножницы" руками)</a:t>
            </a:r>
          </a:p>
          <a:p>
            <a:pPr algn="ctr"/>
            <a:r>
              <a:rPr lang="ru-RU" sz="2400" b="1" dirty="0" err="1" smtClean="0">
                <a:latin typeface="Arial Black" pitchFamily="34" charset="0"/>
              </a:rPr>
              <a:t>Эхе-хе</a:t>
            </a:r>
            <a:r>
              <a:rPr lang="ru-RU" sz="2400" b="1" dirty="0" smtClean="0">
                <a:latin typeface="Arial Black" pitchFamily="34" charset="0"/>
              </a:rPr>
              <a:t>! Прогнули спинки, (наклон вперёд, руки на поясе, спину прогнуть)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Посмотрели на картинки. (</a:t>
            </a:r>
            <a:r>
              <a:rPr lang="ru-RU" sz="2400" b="1" dirty="0" err="1" smtClean="0">
                <a:latin typeface="Arial Black" pitchFamily="34" charset="0"/>
              </a:rPr>
              <a:t>нагнувшись,поднять</a:t>
            </a:r>
            <a:r>
              <a:rPr lang="ru-RU" sz="2400" b="1" dirty="0" smtClean="0">
                <a:latin typeface="Arial Black" pitchFamily="34" charset="0"/>
              </a:rPr>
              <a:t> голову как можно выше)</a:t>
            </a:r>
          </a:p>
          <a:p>
            <a:pPr algn="ctr"/>
            <a:r>
              <a:rPr lang="ru-RU" sz="2400" b="1" dirty="0" err="1" smtClean="0">
                <a:latin typeface="Arial Black" pitchFamily="34" charset="0"/>
              </a:rPr>
              <a:t>Эге-ге</a:t>
            </a:r>
            <a:r>
              <a:rPr lang="ru-RU" sz="2400" b="1" dirty="0" smtClean="0">
                <a:latin typeface="Arial Black" pitchFamily="34" charset="0"/>
              </a:rPr>
              <a:t>! Нагнулись ниже. (глубокий наклон вперёд, руки на поясе)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Наклонились к полу ближе. (дотронуться руками до пола)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Э-э-э! Какой же ты лентяй! (выпрямиться, погрозить друг другу пальцем)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Потянись, но не зевай! (руками тянуться вверх, поднявшись на носки)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Повертись на месте ловко. (покружиться)</a:t>
            </a:r>
            <a:endParaRPr lang="ru-RU" sz="24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5100" y="-1"/>
            <a:ext cx="10058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В этом нам нужна сноровка.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Что, понравилось, дружок?(остановились, руки в стороны, приподняли плечи)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Завтра будет вновь урок! (руки на пояс, повернули туловище вправо, правую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руку в сторону, затем влево и левую руку в сторону)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 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98500" y="1342231"/>
            <a:ext cx="9296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А теперь всем детям встать,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Руки медленно поднять,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Пальцы сжать, потом разжать,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Руки вниз и так стоять.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Отдохнули все немножко (наклониться вперёд и покачать руками)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И отправились в дорожку. (шаги на месте или по кругу)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98500" y="732631"/>
            <a:ext cx="92964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 Black" pitchFamily="34" charset="0"/>
              </a:rPr>
              <a:t>Покажите все ладошки (подняв руки над головой, вращаем кистями, "фонарики")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И похлопайте немножко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Хлоп- хлоп- хлоп, Хлоп- хлоп- хлоп.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На меня теперь смотрите (делаем любое движение)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Точно всё вы повторите.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Раз-два-три, раз-два-три.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А теперь покажем ножки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И потопаем немножко.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Топ-топ-топ, Топ-топ-топ.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Покажи мне ручки, ножки,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Ими поиграй немножко (произвольные движения руками и ногами)</a:t>
            </a:r>
          </a:p>
          <a:p>
            <a:pPr algn="ctr"/>
            <a:r>
              <a:rPr lang="ru-RU" sz="2800" dirty="0" smtClean="0">
                <a:latin typeface="Arial Black" pitchFamily="34" charset="0"/>
              </a:rPr>
              <a:t>Раз-два-три, раз-два-три.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-257969"/>
            <a:ext cx="10700146" cy="75612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prossvet.ru/zdorov.jpg"/>
          <p:cNvPicPr>
            <a:picLocks noChangeAspect="1" noChangeArrowheads="1"/>
          </p:cNvPicPr>
          <p:nvPr/>
        </p:nvPicPr>
        <p:blipFill>
          <a:blip r:embed="rId3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98500" y="427831"/>
            <a:ext cx="9067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Все движения разминки повторяем без запинки!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Эй! Попрыгали на месте.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Эх! Руками машем вместе.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Эхе - </a:t>
            </a:r>
            <a:r>
              <a:rPr lang="ru-RU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хе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! Прогнули спинки,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Посмотрели на ботинки.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Эге – </a:t>
            </a:r>
            <a:r>
              <a:rPr lang="ru-RU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ге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! Нагнулись ниже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Наклонились к полу ближе.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Повертись на месте ловко.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В этом нам нужна сноровка.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Что, понравилось, дружок?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Завтра повторим  урок!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79500" y="351631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    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Звериная зарядка.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Раз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- присядка,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Два - прыжок.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Это заячья зарядка.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А лисята как проснуться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кулачками потереть глаза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Любят долго потянуться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потянуться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Обязательно зевнуть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зевнуть, прикрывая рот ладошкой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Ну и хвостиком вильнуть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движение бедрами в стороны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22300" y="427831"/>
            <a:ext cx="9372600" cy="6781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Облако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Беленькое облако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Округленные руки перед собой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Поднялось над крышей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Поднять руки над головой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Устремилось облако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Выше, выше, выше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Подтянуться руками вверх; плавные покачивания руками над головой из стороны в сторону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Ветер это облако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Зацепил за кручу.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Превратилось облако в грозовую тучу</a:t>
            </a:r>
          </a:p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Руками описать через стороны вниз большой круг и опустить их, присесть.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9900" y="-1"/>
            <a:ext cx="9906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А волчата спинку выгнут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прогнуться в спине вперед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И легонечко подпрыгнут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легкий прыжок вверх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Ну, а мишка косолапый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руки полусогнуты в локтях, ладошки соединены ниже пояса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Широко расставив лапы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ноги на ширине плеч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То одну, то обе вместе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переступание а ноги на ногу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Долго топчется на месте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раскачивание туловища в стороны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А кому зарядки мало -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Начинает все сначала!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развести руки в стороны на уровне пояса ладонями вверх</a:t>
            </a:r>
            <a:endParaRPr lang="ru-RU" sz="24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885031"/>
            <a:ext cx="110617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Сделаем разминку, держим ровно спинку!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Голову назад, вперед, вправо, влево, поворот!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Руки вверх поднять прямые –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Вот высокие какие!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Еще выше потянитесь,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Вправо, влево повернитесь.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А теперь танцует таз –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Посмотрите-ка на нас!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Этим славным упражненьем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Поднимаем настроенье.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Дальше будем приседать: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Дружно сесть и дружно встать!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Прыгать нам совсем не лень –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Словно мячик целый день.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1300" y="504031"/>
            <a:ext cx="10058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Мы ручками похлопаем - Хлоп-хлоп-хлоп,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Мы ножками потопаем - Топ-топ-топ,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Мы руки все подняли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И дружно опустили.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И сели все в волшебный самолёт.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(руки, согнутые в локтях, перед грудью)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Завели мотор - Ж- ж- ж, ж-ж-ж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(крутим медленно руками перед грудью, увеличивая темп)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Самолёт летит, а мотор гудит - У-у-у, у-у-у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(руки в стороны, поочерёдные наклоны влево и вправо),</a:t>
            </a:r>
          </a:p>
          <a:p>
            <a:pPr algn="ctr"/>
            <a:r>
              <a:rPr lang="ru-RU" sz="2400" b="1" dirty="0" smtClean="0">
                <a:latin typeface="Arial Black" pitchFamily="34" charset="0"/>
              </a:rPr>
              <a:t>Полетели...(обычно сделав пару кругов по комнате, мы летим кушать или мыться, а иногда и к карте, висящей на стене, "подлетаем" для игры в географию)</a:t>
            </a:r>
            <a:endParaRPr lang="ru-RU" sz="24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46100" y="199231"/>
            <a:ext cx="9220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</a:rPr>
              <a:t>Хлоп! Раз, еще раз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Мы похлопаем сейчас.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А потом скорей-скорей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Хлопай-хлопай веселей!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Пальчик о пальчик тук да тук,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Хлопай, хлопай, хлопай!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Пальчик о пальчик тук да тук,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Топай, топай, топай!</a:t>
            </a:r>
            <a:endParaRPr lang="ru-RU" sz="36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www.prossvet.ru/zdorov.jpg"/>
          <p:cNvPicPr>
            <a:picLocks noChangeAspect="1" noChangeArrowheads="1"/>
          </p:cNvPicPr>
          <p:nvPr/>
        </p:nvPicPr>
        <p:blipFill>
          <a:blip r:embed="rId2" cstate="print">
            <a:lum bright="27000" contrast="5000"/>
          </a:blip>
          <a:srcRect/>
          <a:stretch>
            <a:fillRect/>
          </a:stretch>
        </p:blipFill>
        <p:spPr bwMode="auto">
          <a:xfrm>
            <a:off x="0" y="0"/>
            <a:ext cx="10700146" cy="75612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3300" y="2256631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По дорожке мы шагаем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Топ-топ, ножки, топ!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И в ладоши ударяем.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Хлоп-хлоп, ручки, хлоп!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Ай да малыши!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Ай да крепыши!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Microsoft Office PowerPoint</Application>
  <PresentationFormat>Произвольный</PresentationFormat>
  <Paragraphs>143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Картотека разминки в стихах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Картотека разминки в стихах</dc:title>
  <dc:creator>Олеся</dc:creator>
  <cp:lastModifiedBy>Олеся</cp:lastModifiedBy>
  <cp:revision>1</cp:revision>
  <dcterms:created xsi:type="dcterms:W3CDTF">2022-08-25T09:30:21Z</dcterms:created>
  <dcterms:modified xsi:type="dcterms:W3CDTF">2022-08-25T14:44:14Z</dcterms:modified>
</cp:coreProperties>
</file>