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-5095925"/>
            <a:ext cx="7398372" cy="10649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Картотека подвижных игр для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smtClean="0"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smtClean="0">
                <a:latin typeface="+mj-lt"/>
                <a:ea typeface="Calibri" pitchFamily="34" charset="0"/>
                <a:cs typeface="Times New Roman" pitchFamily="18" charset="0"/>
              </a:rPr>
              <a:t>         </a:t>
            </a: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младшей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группы.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62400" y="4724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Выполнила: </a:t>
            </a:r>
            <a:endParaRPr lang="ru-RU" dirty="0" smtClean="0"/>
          </a:p>
          <a:p>
            <a:pPr algn="ctr"/>
            <a:r>
              <a:rPr lang="ru-RU" dirty="0" smtClean="0"/>
              <a:t>Инструктор </a:t>
            </a:r>
            <a:r>
              <a:rPr lang="ru-RU" dirty="0" smtClean="0"/>
              <a:t>по физическому воспитанию</a:t>
            </a:r>
          </a:p>
          <a:p>
            <a:pPr algn="ctr"/>
            <a:r>
              <a:rPr lang="ru-RU" dirty="0" smtClean="0"/>
              <a:t>Москвитина Олеся Леонидовна.</a:t>
            </a:r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048000" y="5986432"/>
            <a:ext cx="358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953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г. Улан-Удэ 2023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62000" y="121920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90600" y="685800"/>
            <a:ext cx="7620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№ 9 </a:t>
            </a:r>
            <a:r>
              <a:rPr lang="ru-RU" sz="2000" i="1" dirty="0" smtClean="0"/>
              <a:t>«Веселые снежинки»</a:t>
            </a:r>
            <a:endParaRPr lang="ru-RU" sz="2000" dirty="0" smtClean="0"/>
          </a:p>
          <a:p>
            <a:pPr algn="ctr"/>
            <a:r>
              <a:rPr lang="ru-RU" sz="2000" u="sng" dirty="0" smtClean="0"/>
              <a:t>Цель</a:t>
            </a:r>
            <a:r>
              <a:rPr lang="ru-RU" sz="2000" dirty="0" smtClean="0"/>
              <a:t>: развивать у детей умение согласовывать движение со словами.</a:t>
            </a:r>
          </a:p>
          <a:p>
            <a:pPr algn="ctr"/>
            <a:r>
              <a:rPr lang="ru-RU" sz="2000" u="sng" dirty="0" smtClean="0"/>
              <a:t>Подготовка</a:t>
            </a:r>
            <a:r>
              <a:rPr lang="ru-RU" sz="2000" dirty="0" smtClean="0"/>
              <a:t>: построение детей по точкам </a:t>
            </a:r>
            <a:r>
              <a:rPr lang="ru-RU" sz="2000" i="1" dirty="0" smtClean="0"/>
              <a:t>(ориентиры)</a:t>
            </a:r>
            <a:r>
              <a:rPr lang="ru-RU" sz="2000" dirty="0" smtClean="0"/>
              <a:t>.</a:t>
            </a:r>
          </a:p>
          <a:p>
            <a:pPr algn="ctr"/>
            <a:r>
              <a:rPr lang="ru-RU" sz="2000" u="sng" dirty="0" smtClean="0"/>
              <a:t>Ход игры</a:t>
            </a:r>
            <a:r>
              <a:rPr lang="ru-RU" sz="2000" dirty="0" smtClean="0"/>
              <a:t>: по сигналу воспитателя дети выполняют движения согласно </a:t>
            </a:r>
            <a:r>
              <a:rPr lang="ru-RU" sz="2000" u="sng" dirty="0" smtClean="0"/>
              <a:t>тексту</a:t>
            </a:r>
            <a:r>
              <a:rPr lang="ru-RU" sz="2000" dirty="0" smtClean="0"/>
              <a:t>:</a:t>
            </a:r>
          </a:p>
          <a:p>
            <a:pPr algn="ctr"/>
            <a:r>
              <a:rPr lang="ru-RU" sz="2000" dirty="0" smtClean="0"/>
              <a:t>«Мы веселые снежинки,</a:t>
            </a:r>
          </a:p>
          <a:p>
            <a:pPr algn="ctr"/>
            <a:r>
              <a:rPr lang="ru-RU" sz="2000" dirty="0" smtClean="0"/>
              <a:t>В воздухе кружимся.</a:t>
            </a:r>
          </a:p>
          <a:p>
            <a:pPr algn="ctr"/>
            <a:r>
              <a:rPr lang="ru-RU" sz="2000" dirty="0" smtClean="0"/>
              <a:t>Дунул ветер – полетели,</a:t>
            </a:r>
          </a:p>
          <a:p>
            <a:pPr algn="ctr"/>
            <a:r>
              <a:rPr lang="ru-RU" sz="2000" dirty="0" smtClean="0"/>
              <a:t>Полетели, полетели,</a:t>
            </a:r>
          </a:p>
          <a:p>
            <a:pPr algn="ctr"/>
            <a:r>
              <a:rPr lang="ru-RU" sz="2000" dirty="0" smtClean="0"/>
              <a:t>Полетели, тихо сели.</a:t>
            </a:r>
          </a:p>
          <a:p>
            <a:pPr algn="ctr"/>
            <a:r>
              <a:rPr lang="ru-RU" sz="2000" dirty="0" smtClean="0"/>
              <a:t>Ветер снова набежал</a:t>
            </a:r>
          </a:p>
          <a:p>
            <a:pPr algn="ctr"/>
            <a:r>
              <a:rPr lang="ru-RU" sz="2000" dirty="0" smtClean="0"/>
              <a:t>И снежинки все поднял.</a:t>
            </a:r>
          </a:p>
          <a:p>
            <a:pPr algn="ctr"/>
            <a:r>
              <a:rPr lang="ru-RU" sz="2000" dirty="0" smtClean="0"/>
              <a:t>Закружились, полетели,</a:t>
            </a:r>
          </a:p>
          <a:p>
            <a:pPr algn="ctr"/>
            <a:r>
              <a:rPr lang="ru-RU" sz="2000" dirty="0" smtClean="0"/>
              <a:t>И на землю тихо сели».</a:t>
            </a:r>
          </a:p>
          <a:p>
            <a:pPr algn="ctr"/>
            <a:r>
              <a:rPr lang="ru-RU" sz="2000" u="sng" dirty="0" smtClean="0"/>
              <a:t>Правила</a:t>
            </a:r>
            <a:r>
              <a:rPr lang="ru-RU" sz="2000" dirty="0" smtClean="0"/>
              <a:t>: дети выполняют движения согласно тексту.</a:t>
            </a:r>
          </a:p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62000" y="121920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90600" y="685800"/>
            <a:ext cx="762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90600" y="609598"/>
            <a:ext cx="7162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№ 15 </a:t>
            </a:r>
            <a:r>
              <a:rPr lang="ru-RU" sz="2000" i="1" dirty="0" smtClean="0"/>
              <a:t>«Самолеты»</a:t>
            </a:r>
            <a:endParaRPr lang="ru-RU" sz="2000" dirty="0" smtClean="0"/>
          </a:p>
          <a:p>
            <a:pPr algn="ctr"/>
            <a:r>
              <a:rPr lang="ru-RU" sz="2000" u="sng" dirty="0" smtClean="0"/>
              <a:t>Цель</a:t>
            </a:r>
            <a:r>
              <a:rPr lang="ru-RU" sz="2000" dirty="0" smtClean="0"/>
              <a:t>: учить детей бегать в разных направлениях, не наталкиваясь друг на друга; приучать их внимательно слушать сигнал и начинать движение.</a:t>
            </a:r>
          </a:p>
          <a:p>
            <a:pPr algn="ctr"/>
            <a:r>
              <a:rPr lang="ru-RU" sz="2000" u="sng" dirty="0" smtClean="0"/>
              <a:t>Подготовка</a:t>
            </a:r>
            <a:r>
              <a:rPr lang="ru-RU" sz="2000" dirty="0" smtClean="0"/>
              <a:t>: дети стоят врассыпную на точках </a:t>
            </a:r>
            <a:r>
              <a:rPr lang="ru-RU" sz="2000" i="1" dirty="0" smtClean="0"/>
              <a:t>(взлетная полоса)</a:t>
            </a:r>
            <a:r>
              <a:rPr lang="ru-RU" sz="2000" dirty="0" smtClean="0"/>
              <a:t>.</a:t>
            </a:r>
          </a:p>
          <a:p>
            <a:pPr algn="ctr"/>
            <a:r>
              <a:rPr lang="ru-RU" sz="2000" u="sng" dirty="0" smtClean="0"/>
              <a:t>Ход игры</a:t>
            </a:r>
            <a:r>
              <a:rPr lang="ru-RU" sz="2000" dirty="0" smtClean="0"/>
              <a:t>: по команде </a:t>
            </a:r>
            <a:r>
              <a:rPr lang="ru-RU" sz="2000" i="1" dirty="0" smtClean="0"/>
              <a:t>«К полету приготовиться. Завести моторы!»</a:t>
            </a:r>
            <a:r>
              <a:rPr lang="ru-RU" sz="2000" dirty="0" smtClean="0"/>
              <a:t> дети делают вращательные движения руками перед грудью и произносят звук </a:t>
            </a:r>
            <a:r>
              <a:rPr lang="ru-RU" sz="2000" i="1" dirty="0" smtClean="0"/>
              <a:t>«Р-Р-Р»</a:t>
            </a:r>
            <a:r>
              <a:rPr lang="ru-RU" sz="2000" dirty="0" smtClean="0"/>
              <a:t>. После сигнала </a:t>
            </a:r>
            <a:r>
              <a:rPr lang="ru-RU" sz="2000" i="1" dirty="0" smtClean="0"/>
              <a:t>«Полетели!»</a:t>
            </a:r>
            <a:r>
              <a:rPr lang="ru-RU" sz="2000" dirty="0" smtClean="0"/>
              <a:t> - разводят руки в стороны </a:t>
            </a:r>
            <a:r>
              <a:rPr lang="ru-RU" sz="2000" i="1" dirty="0" smtClean="0"/>
              <a:t>(как крылья самолета)</a:t>
            </a:r>
            <a:r>
              <a:rPr lang="ru-RU" sz="2000" dirty="0" smtClean="0"/>
              <a:t> и летят – разбегаются в разные стороны. По сигналу воспитателя </a:t>
            </a:r>
            <a:r>
              <a:rPr lang="ru-RU" sz="2000" i="1" dirty="0" smtClean="0"/>
              <a:t>«На посадку!»</a:t>
            </a:r>
            <a:r>
              <a:rPr lang="ru-RU" sz="2000" dirty="0" smtClean="0"/>
              <a:t> они летят на свои точки.</a:t>
            </a:r>
          </a:p>
          <a:p>
            <a:pPr algn="ctr"/>
            <a:r>
              <a:rPr lang="ru-RU" sz="2000" u="sng" dirty="0" smtClean="0"/>
              <a:t>Правила</a:t>
            </a:r>
            <a:r>
              <a:rPr lang="ru-RU" sz="2000" dirty="0" smtClean="0"/>
              <a:t>: играющие должны вылетать после сигнала </a:t>
            </a:r>
            <a:r>
              <a:rPr lang="ru-RU" sz="2000" i="1" dirty="0" smtClean="0"/>
              <a:t>«Полетели!»</a:t>
            </a:r>
            <a:r>
              <a:rPr lang="ru-RU" sz="2000" dirty="0" smtClean="0"/>
              <a:t>. По сигналу воспитателя </a:t>
            </a:r>
            <a:r>
              <a:rPr lang="ru-RU" sz="2000" i="1" dirty="0" smtClean="0"/>
              <a:t>«На посадку!»</a:t>
            </a:r>
            <a:r>
              <a:rPr lang="ru-RU" sz="2000" dirty="0" smtClean="0"/>
              <a:t> - играющие должны вернуться на свои места. Обращать внимание на легкость бега детей.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43000" y="1143000"/>
            <a:ext cx="6858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№ 1 </a:t>
            </a:r>
            <a:r>
              <a:rPr lang="ru-RU" i="1" dirty="0" smtClean="0"/>
              <a:t>«Раздувайся пузырь»</a:t>
            </a:r>
            <a:endParaRPr lang="ru-RU" dirty="0" smtClean="0"/>
          </a:p>
          <a:p>
            <a:pPr algn="ctr"/>
            <a:r>
              <a:rPr lang="ru-RU" u="sng" dirty="0" smtClean="0"/>
              <a:t>Цель</a:t>
            </a:r>
            <a:r>
              <a:rPr lang="ru-RU" dirty="0" smtClean="0"/>
              <a:t>: развивать у детей умение согласовывать движения со словами, двигаться ритмично.</a:t>
            </a:r>
          </a:p>
          <a:p>
            <a:pPr algn="ctr"/>
            <a:r>
              <a:rPr lang="ru-RU" u="sng" dirty="0" smtClean="0"/>
              <a:t>Подготовка</a:t>
            </a:r>
            <a:r>
              <a:rPr lang="ru-RU" dirty="0" smtClean="0"/>
              <a:t>: Дети образуют тесный круг, стоя рядом и держась за руки.</a:t>
            </a:r>
          </a:p>
          <a:p>
            <a:pPr algn="ctr"/>
            <a:r>
              <a:rPr lang="ru-RU" u="sng" dirty="0" smtClean="0"/>
              <a:t>Ход игры</a:t>
            </a:r>
            <a:r>
              <a:rPr lang="ru-RU" dirty="0" smtClean="0"/>
              <a:t>: по сигналу воспитателя дети небольшими шагами отходят назад. Постепенно расширяя круг, на расстоянии вытянутых рук, и произносят </a:t>
            </a:r>
            <a:r>
              <a:rPr lang="ru-RU" u="sng" dirty="0" smtClean="0"/>
              <a:t>слова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«Раздувайся пузырь,</a:t>
            </a:r>
          </a:p>
          <a:p>
            <a:pPr algn="ctr"/>
            <a:r>
              <a:rPr lang="ru-RU" dirty="0" smtClean="0"/>
              <a:t>Раздувайся большой,</a:t>
            </a:r>
          </a:p>
          <a:p>
            <a:pPr algn="ctr"/>
            <a:r>
              <a:rPr lang="ru-RU" dirty="0" smtClean="0"/>
              <a:t>Оставайся такой,</a:t>
            </a:r>
          </a:p>
          <a:p>
            <a:pPr algn="ctr"/>
            <a:r>
              <a:rPr lang="ru-RU" dirty="0" smtClean="0"/>
              <a:t>Да не лопайся!»</a:t>
            </a:r>
          </a:p>
          <a:p>
            <a:pPr algn="ctr"/>
            <a:r>
              <a:rPr lang="ru-RU" dirty="0" smtClean="0"/>
              <a:t>На слова воспитателя </a:t>
            </a:r>
            <a:r>
              <a:rPr lang="ru-RU" i="1" dirty="0" smtClean="0"/>
              <a:t>«шарик лопнул»</a:t>
            </a:r>
            <a:r>
              <a:rPr lang="ru-RU" dirty="0" smtClean="0"/>
              <a:t> опускают руки вниз, произнося </a:t>
            </a:r>
            <a:r>
              <a:rPr lang="ru-RU" i="1" dirty="0" smtClean="0"/>
              <a:t>«хлоп»</a:t>
            </a:r>
            <a:r>
              <a:rPr lang="ru-RU" dirty="0" smtClean="0"/>
              <a:t> и приседают. Снова встают в тесный круг, берутся за руки.</a:t>
            </a:r>
          </a:p>
          <a:p>
            <a:pPr algn="ctr"/>
            <a:r>
              <a:rPr lang="ru-RU" u="sng" dirty="0" smtClean="0"/>
              <a:t>Правила</a:t>
            </a:r>
            <a:r>
              <a:rPr lang="ru-RU" dirty="0" smtClean="0"/>
              <a:t>: дружно отходить назад, не тянуть друг друга; выполнять движения по сигналу.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62000" y="990600"/>
            <a:ext cx="7696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№ 2</a:t>
            </a:r>
            <a:r>
              <a:rPr lang="ru-RU" dirty="0" smtClean="0"/>
              <a:t> </a:t>
            </a:r>
            <a:r>
              <a:rPr lang="ru-RU" i="1" dirty="0" smtClean="0"/>
              <a:t>«По ровненькой дорожке»</a:t>
            </a:r>
            <a:endParaRPr lang="ru-RU" dirty="0" smtClean="0"/>
          </a:p>
          <a:p>
            <a:pPr algn="ctr"/>
            <a:r>
              <a:rPr lang="ru-RU" u="sng" dirty="0" smtClean="0"/>
              <a:t>Цель</a:t>
            </a:r>
            <a:r>
              <a:rPr lang="ru-RU" dirty="0" smtClean="0"/>
              <a:t>: упражнять в ходьбе в колонне по одному, прыжках в продвижении вперед; развивать чувство равновесия, ориентировке в пространстве.</a:t>
            </a:r>
          </a:p>
          <a:p>
            <a:pPr algn="ctr"/>
            <a:r>
              <a:rPr lang="ru-RU" u="sng" dirty="0" smtClean="0"/>
              <a:t>Подготовка</a:t>
            </a:r>
            <a:r>
              <a:rPr lang="ru-RU" dirty="0" smtClean="0"/>
              <a:t>: дети стоят в колонне по одному.</a:t>
            </a:r>
          </a:p>
          <a:p>
            <a:pPr algn="ctr"/>
            <a:r>
              <a:rPr lang="ru-RU" u="sng" dirty="0" smtClean="0"/>
              <a:t>Ход игры</a:t>
            </a:r>
            <a:r>
              <a:rPr lang="ru-RU" dirty="0" smtClean="0"/>
              <a:t>: дети идут в обход налево в колонне по одному. Воспитатель говорит </a:t>
            </a:r>
            <a:r>
              <a:rPr lang="ru-RU" u="sng" dirty="0" smtClean="0"/>
              <a:t>текст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«По ровненькой дорожке,</a:t>
            </a:r>
          </a:p>
          <a:p>
            <a:pPr algn="ctr"/>
            <a:r>
              <a:rPr lang="ru-RU" dirty="0" smtClean="0"/>
              <a:t>По ровненькой дорожке,</a:t>
            </a:r>
          </a:p>
          <a:p>
            <a:pPr algn="ctr"/>
            <a:r>
              <a:rPr lang="ru-RU" u="sng" dirty="0" smtClean="0"/>
              <a:t>Шагают наши ножки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Раз, два, раз, два.</a:t>
            </a:r>
          </a:p>
          <a:p>
            <a:pPr algn="ctr"/>
            <a:r>
              <a:rPr lang="ru-RU" dirty="0" smtClean="0"/>
              <a:t>По камешкам, по камешкам,</a:t>
            </a:r>
          </a:p>
          <a:p>
            <a:pPr algn="ctr"/>
            <a:r>
              <a:rPr lang="ru-RU" dirty="0" smtClean="0"/>
              <a:t>По камешкам, по камешкам </a:t>
            </a:r>
            <a:r>
              <a:rPr lang="ru-RU" i="1" dirty="0" smtClean="0"/>
              <a:t>(дети прыгают на двух ногах, продвигаясь вперед)</a:t>
            </a:r>
            <a:endParaRPr lang="ru-RU" dirty="0" smtClean="0"/>
          </a:p>
          <a:p>
            <a:pPr algn="ctr"/>
            <a:r>
              <a:rPr lang="ru-RU" dirty="0" smtClean="0"/>
              <a:t>В яму – бух! </a:t>
            </a:r>
            <a:r>
              <a:rPr lang="ru-RU" i="1" dirty="0" smtClean="0"/>
              <a:t>(присаживаются на корточки)</a:t>
            </a:r>
            <a:endParaRPr lang="ru-RU" dirty="0" smtClean="0"/>
          </a:p>
          <a:p>
            <a:pPr algn="ctr"/>
            <a:r>
              <a:rPr lang="ru-RU" u="sng" dirty="0" smtClean="0"/>
              <a:t>На слова</a:t>
            </a:r>
            <a:r>
              <a:rPr lang="ru-RU" dirty="0" smtClean="0"/>
              <a:t>: </a:t>
            </a:r>
            <a:r>
              <a:rPr lang="ru-RU" i="1" dirty="0" smtClean="0"/>
              <a:t>«Вылезли из ямы»</a:t>
            </a:r>
            <a:r>
              <a:rPr lang="ru-RU" dirty="0" smtClean="0"/>
              <a:t> - дети поднимаются.</a:t>
            </a:r>
          </a:p>
          <a:p>
            <a:pPr algn="ctr"/>
            <a:r>
              <a:rPr lang="ru-RU" dirty="0" smtClean="0"/>
              <a:t>Воспитатель </a:t>
            </a:r>
            <a:r>
              <a:rPr lang="ru-RU" i="1" dirty="0" smtClean="0"/>
              <a:t>повторяет стихотворение</a:t>
            </a:r>
            <a:r>
              <a:rPr lang="ru-RU" dirty="0" smtClean="0"/>
              <a:t>.</a:t>
            </a:r>
          </a:p>
          <a:p>
            <a:pPr algn="ctr"/>
            <a:r>
              <a:rPr lang="ru-RU" u="sng" dirty="0" smtClean="0"/>
              <a:t>Правила</a:t>
            </a:r>
            <a:r>
              <a:rPr lang="ru-RU" dirty="0" smtClean="0"/>
              <a:t>: действовать в соответствии с текстом стихотворения.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219200" y="1143000"/>
            <a:ext cx="7086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№ </a:t>
            </a:r>
            <a:r>
              <a:rPr lang="ru-RU" dirty="0" smtClean="0"/>
              <a:t>3</a:t>
            </a:r>
            <a:r>
              <a:rPr lang="ru-RU" dirty="0" smtClean="0"/>
              <a:t> </a:t>
            </a:r>
            <a:r>
              <a:rPr lang="ru-RU" i="1" dirty="0" smtClean="0"/>
              <a:t>«Воробушки и автомобиль»</a:t>
            </a:r>
            <a:endParaRPr lang="ru-RU" dirty="0" smtClean="0"/>
          </a:p>
          <a:p>
            <a:pPr algn="ctr"/>
            <a:r>
              <a:rPr lang="ru-RU" u="sng" dirty="0" smtClean="0"/>
              <a:t>Цель</a:t>
            </a:r>
            <a:r>
              <a:rPr lang="ru-RU" dirty="0" smtClean="0"/>
              <a:t>: развивать у детей умение выполнять движения по сигналу; упражнять в беге в разных направлениях, находить свое место.</a:t>
            </a:r>
          </a:p>
          <a:p>
            <a:pPr algn="ctr"/>
            <a:r>
              <a:rPr lang="ru-RU" u="sng" dirty="0" smtClean="0"/>
              <a:t>Подготовка</a:t>
            </a:r>
            <a:r>
              <a:rPr lang="ru-RU" dirty="0" smtClean="0"/>
              <a:t>: дети встают за линию дома. Воспитатель с обручем в руках на противоположной стороне.</a:t>
            </a:r>
          </a:p>
          <a:p>
            <a:pPr algn="ctr"/>
            <a:r>
              <a:rPr lang="ru-RU" u="sng" dirty="0" smtClean="0"/>
              <a:t>Ход игры</a:t>
            </a:r>
            <a:r>
              <a:rPr lang="ru-RU" dirty="0" smtClean="0"/>
              <a:t>: по сигналу дети – воробушки перепрыгивают линию и бегают в разных направлениях по площадке. На слова воспитателя </a:t>
            </a:r>
            <a:r>
              <a:rPr lang="ru-RU" i="1" dirty="0" smtClean="0"/>
              <a:t>«автомобиль едет, летите в гнездо»</a:t>
            </a:r>
            <a:r>
              <a:rPr lang="ru-RU" dirty="0" smtClean="0"/>
              <a:t> воробушки бегут в дом.</a:t>
            </a:r>
          </a:p>
          <a:p>
            <a:pPr algn="ctr"/>
            <a:r>
              <a:rPr lang="ru-RU" u="sng" dirty="0" smtClean="0"/>
              <a:t>Правила</a:t>
            </a:r>
            <a:r>
              <a:rPr lang="ru-RU" dirty="0" smtClean="0"/>
              <a:t>: бегать в разных направлениях, не наталкиваясь; действовать по сигналу.</a:t>
            </a: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14400" y="1447800"/>
            <a:ext cx="7391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№ </a:t>
            </a:r>
            <a:r>
              <a:rPr lang="ru-RU" dirty="0" smtClean="0"/>
              <a:t>4</a:t>
            </a:r>
            <a:r>
              <a:rPr lang="ru-RU" dirty="0" smtClean="0"/>
              <a:t> </a:t>
            </a:r>
            <a:r>
              <a:rPr lang="ru-RU" i="1" dirty="0" smtClean="0"/>
              <a:t>«Карусель»</a:t>
            </a:r>
            <a:endParaRPr lang="ru-RU" dirty="0" smtClean="0"/>
          </a:p>
          <a:p>
            <a:pPr algn="ctr"/>
            <a:r>
              <a:rPr lang="ru-RU" u="sng" dirty="0" smtClean="0"/>
              <a:t>Цель</a:t>
            </a:r>
            <a:r>
              <a:rPr lang="ru-RU" dirty="0" smtClean="0"/>
              <a:t>: развивать у детей ритмичность движений и умение согласовывать их со словами; упражнять в беге, ходьбе по кругу и построении в круг.</a:t>
            </a:r>
          </a:p>
          <a:p>
            <a:pPr algn="ctr"/>
            <a:r>
              <a:rPr lang="ru-RU" u="sng" dirty="0" smtClean="0"/>
              <a:t>Подготовка</a:t>
            </a:r>
            <a:r>
              <a:rPr lang="ru-RU" dirty="0" smtClean="0"/>
              <a:t>: дети образуют круг, берутся за руки.</a:t>
            </a:r>
          </a:p>
          <a:p>
            <a:pPr algn="ctr"/>
            <a:r>
              <a:rPr lang="ru-RU" dirty="0" smtClean="0"/>
              <a:t>Ход игры: двигаются по кругу под </a:t>
            </a:r>
            <a:r>
              <a:rPr lang="ru-RU" u="sng" dirty="0" smtClean="0"/>
              <a:t>слова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«Еле, еле, еле, еле,</a:t>
            </a:r>
          </a:p>
          <a:p>
            <a:pPr algn="ctr"/>
            <a:r>
              <a:rPr lang="ru-RU" dirty="0" smtClean="0"/>
              <a:t>Завертелись карусели.</a:t>
            </a:r>
          </a:p>
          <a:p>
            <a:pPr algn="ctr"/>
            <a:r>
              <a:rPr lang="ru-RU" dirty="0" smtClean="0"/>
              <a:t>А потом, потом, потом</a:t>
            </a:r>
          </a:p>
          <a:p>
            <a:pPr algn="ctr"/>
            <a:r>
              <a:rPr lang="ru-RU" dirty="0" smtClean="0"/>
              <a:t>Все бегом, бегом, бегом.</a:t>
            </a:r>
          </a:p>
          <a:p>
            <a:pPr algn="ctr"/>
            <a:r>
              <a:rPr lang="ru-RU" dirty="0" smtClean="0"/>
              <a:t>Тише, тише, не спешите,</a:t>
            </a:r>
          </a:p>
          <a:p>
            <a:pPr algn="ctr"/>
            <a:r>
              <a:rPr lang="ru-RU" dirty="0" smtClean="0"/>
              <a:t>Карусель остановите!</a:t>
            </a:r>
          </a:p>
          <a:p>
            <a:pPr algn="ctr"/>
            <a:r>
              <a:rPr lang="ru-RU" dirty="0" smtClean="0"/>
              <a:t>Раз, два, раз, два,</a:t>
            </a:r>
          </a:p>
          <a:p>
            <a:pPr algn="ctr"/>
            <a:r>
              <a:rPr lang="ru-RU" dirty="0" smtClean="0"/>
              <a:t>Вот и кончилась игра!».</a:t>
            </a:r>
          </a:p>
          <a:p>
            <a:pPr algn="ctr"/>
            <a:r>
              <a:rPr lang="ru-RU" dirty="0" smtClean="0"/>
              <a:t>Сначала дети идут по кругу, затем бегут, с окончанием слов останавливаются.</a:t>
            </a:r>
          </a:p>
          <a:p>
            <a:pPr algn="ctr"/>
            <a:r>
              <a:rPr lang="ru-RU" u="sng" dirty="0" smtClean="0"/>
              <a:t>Правила</a:t>
            </a:r>
            <a:r>
              <a:rPr lang="ru-RU" dirty="0" smtClean="0"/>
              <a:t>: делать движения согласно тексту, держать круг.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219200" y="990600"/>
            <a:ext cx="7162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№ </a:t>
            </a:r>
            <a:r>
              <a:rPr lang="ru-RU" sz="2000" dirty="0" smtClean="0"/>
              <a:t>5</a:t>
            </a:r>
            <a:r>
              <a:rPr lang="ru-RU" sz="2000" dirty="0" smtClean="0"/>
              <a:t> </a:t>
            </a:r>
            <a:r>
              <a:rPr lang="ru-RU" sz="2000" i="1" dirty="0" smtClean="0"/>
              <a:t>«Поймай комара»</a:t>
            </a:r>
            <a:endParaRPr lang="ru-RU" sz="2000" dirty="0" smtClean="0"/>
          </a:p>
          <a:p>
            <a:pPr algn="ctr"/>
            <a:r>
              <a:rPr lang="ru-RU" sz="2000" u="sng" dirty="0" smtClean="0"/>
              <a:t>Цель</a:t>
            </a:r>
            <a:r>
              <a:rPr lang="ru-RU" sz="2000" dirty="0" smtClean="0"/>
              <a:t>: развивать у детей умение согласовывать движения со зрительным сигналом, упражнять детей в прыжках </a:t>
            </a:r>
            <a:r>
              <a:rPr lang="ru-RU" sz="2000" i="1" dirty="0" smtClean="0"/>
              <a:t>(подпрыгивание на месте)</a:t>
            </a:r>
            <a:r>
              <a:rPr lang="ru-RU" sz="2000" dirty="0" smtClean="0"/>
              <a:t>.</a:t>
            </a:r>
          </a:p>
          <a:p>
            <a:pPr algn="ctr"/>
            <a:r>
              <a:rPr lang="ru-RU" sz="2000" u="sng" dirty="0" smtClean="0"/>
              <a:t>Подготовка</a:t>
            </a:r>
            <a:r>
              <a:rPr lang="ru-RU" sz="2000" dirty="0" smtClean="0"/>
              <a:t>: дети становятся по кругу, на расстоянии вытянутых рук, лицом к центру. Педагог находится в середине круга, в руках у него прут- 1-1,2 метра с привязанном на шнуре </a:t>
            </a:r>
            <a:r>
              <a:rPr lang="ru-RU" sz="2000" b="1" dirty="0" smtClean="0"/>
              <a:t>картонным комаром</a:t>
            </a:r>
            <a:r>
              <a:rPr lang="ru-RU" sz="2000" dirty="0" smtClean="0"/>
              <a:t>. Длина шнура-50см</a:t>
            </a:r>
          </a:p>
          <a:p>
            <a:pPr algn="ctr"/>
            <a:r>
              <a:rPr lang="ru-RU" sz="2000" u="sng" dirty="0" smtClean="0"/>
              <a:t>Ход игры</a:t>
            </a:r>
            <a:r>
              <a:rPr lang="ru-RU" sz="2000" dirty="0" smtClean="0"/>
              <a:t>: воспитатель обводит прутом, </a:t>
            </a:r>
            <a:r>
              <a:rPr lang="ru-RU" sz="2000" i="1" dirty="0" smtClean="0"/>
              <a:t>«кружит комара»</a:t>
            </a:r>
            <a:r>
              <a:rPr lang="ru-RU" sz="2000" dirty="0" smtClean="0"/>
              <a:t>, немного выше головы играющих. Когда комар летит над головой, ребенок подпрыгивает, стараясь его поймать. Тот, кто схватил комара, говорит </a:t>
            </a:r>
            <a:r>
              <a:rPr lang="ru-RU" sz="2000" i="1" dirty="0" smtClean="0"/>
              <a:t>«Я поймал!»</a:t>
            </a:r>
            <a:r>
              <a:rPr lang="ru-RU" sz="2000" dirty="0" smtClean="0"/>
              <a:t>. Затем воспитатель снова обводит прутом круг.</a:t>
            </a:r>
          </a:p>
          <a:p>
            <a:pPr algn="ctr"/>
            <a:r>
              <a:rPr lang="ru-RU" sz="2000" u="sng" dirty="0" smtClean="0"/>
              <a:t>Правила</a:t>
            </a:r>
            <a:r>
              <a:rPr lang="ru-RU" sz="2000" dirty="0" smtClean="0"/>
              <a:t>: ловить комара можно только обеими руками и подпрыгивая на двух ногах. Ловить комара не сходя с места.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66800" y="1305342"/>
            <a:ext cx="746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№ </a:t>
            </a:r>
            <a:r>
              <a:rPr lang="ru-RU" sz="2400" dirty="0" smtClean="0"/>
              <a:t>6</a:t>
            </a:r>
            <a:r>
              <a:rPr lang="ru-RU" sz="2400" dirty="0" smtClean="0"/>
              <a:t> </a:t>
            </a:r>
            <a:r>
              <a:rPr lang="ru-RU" sz="2400" i="1" dirty="0" smtClean="0"/>
              <a:t>«Мой веселый звонкий мяч»</a:t>
            </a:r>
            <a:endParaRPr lang="ru-RU" sz="2400" dirty="0" smtClean="0"/>
          </a:p>
          <a:p>
            <a:pPr algn="ctr"/>
            <a:r>
              <a:rPr lang="ru-RU" sz="2400" u="sng" dirty="0" smtClean="0"/>
              <a:t>Цель</a:t>
            </a:r>
            <a:r>
              <a:rPr lang="ru-RU" sz="2400" dirty="0" smtClean="0"/>
              <a:t>: учить детей подпрыгивать на двух ногах.</a:t>
            </a:r>
          </a:p>
          <a:p>
            <a:pPr algn="ctr"/>
            <a:r>
              <a:rPr lang="ru-RU" sz="2400" u="sng" dirty="0" smtClean="0"/>
              <a:t>Подготовка</a:t>
            </a:r>
            <a:r>
              <a:rPr lang="ru-RU" sz="2400" dirty="0" smtClean="0"/>
              <a:t>: дети стоят по кругу. У воспитателя мяч.</a:t>
            </a:r>
          </a:p>
          <a:p>
            <a:pPr algn="ctr"/>
            <a:r>
              <a:rPr lang="ru-RU" sz="2400" dirty="0" smtClean="0"/>
              <a:t>Ход игры: воспитатель отбивает мяч об пол и произносит </a:t>
            </a:r>
            <a:r>
              <a:rPr lang="ru-RU" sz="2400" u="sng" dirty="0" smtClean="0"/>
              <a:t>слова</a:t>
            </a:r>
            <a:r>
              <a:rPr lang="ru-RU" sz="2400" dirty="0" smtClean="0"/>
              <a:t>:</a:t>
            </a:r>
          </a:p>
          <a:p>
            <a:pPr algn="ctr"/>
            <a:r>
              <a:rPr lang="ru-RU" sz="2400" dirty="0" smtClean="0"/>
              <a:t>«Мой веселый звонкий мяч,</a:t>
            </a:r>
          </a:p>
          <a:p>
            <a:pPr algn="ctr"/>
            <a:r>
              <a:rPr lang="ru-RU" sz="2400" dirty="0" smtClean="0"/>
              <a:t>Ты куда пустился вскачь?</a:t>
            </a:r>
          </a:p>
          <a:p>
            <a:pPr algn="ctr"/>
            <a:r>
              <a:rPr lang="ru-RU" sz="2400" dirty="0" smtClean="0"/>
              <a:t>Желтый, красный, </a:t>
            </a:r>
            <a:r>
              <a:rPr lang="ru-RU" sz="2400" dirty="0" err="1" smtClean="0"/>
              <a:t>голубой</a:t>
            </a:r>
            <a:r>
              <a:rPr lang="ru-RU" sz="2400" dirty="0" smtClean="0"/>
              <a:t>,</a:t>
            </a:r>
          </a:p>
          <a:p>
            <a:pPr algn="ctr"/>
            <a:r>
              <a:rPr lang="ru-RU" sz="2400" dirty="0" smtClean="0"/>
              <a:t>Не угнаться за тобой!»</a:t>
            </a:r>
          </a:p>
          <a:p>
            <a:pPr algn="ctr"/>
            <a:r>
              <a:rPr lang="ru-RU" sz="2400" dirty="0" smtClean="0"/>
              <a:t>А дети подпрыгивают как мячики.</a:t>
            </a:r>
          </a:p>
          <a:p>
            <a:pPr algn="ctr"/>
            <a:r>
              <a:rPr lang="ru-RU" sz="2400" u="sng" dirty="0" smtClean="0"/>
              <a:t>Правила</a:t>
            </a:r>
            <a:r>
              <a:rPr lang="ru-RU" sz="2400" dirty="0" smtClean="0"/>
              <a:t>: прыгать легко, ритмично. Отталкиваться и приземляться одновременно двумя ногами.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62000" y="1219200"/>
            <a:ext cx="7467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№ 7</a:t>
            </a:r>
            <a:r>
              <a:rPr lang="ru-RU" dirty="0" smtClean="0"/>
              <a:t> </a:t>
            </a:r>
            <a:r>
              <a:rPr lang="ru-RU" i="1" dirty="0" smtClean="0"/>
              <a:t>«Ножки»</a:t>
            </a:r>
            <a:endParaRPr lang="ru-RU" dirty="0" smtClean="0"/>
          </a:p>
          <a:p>
            <a:pPr algn="ctr"/>
            <a:r>
              <a:rPr lang="ru-RU" u="sng" dirty="0" smtClean="0"/>
              <a:t>Цель</a:t>
            </a:r>
            <a:r>
              <a:rPr lang="ru-RU" dirty="0" smtClean="0"/>
              <a:t>: развивать у детей ловкость и умение выполнять движение согласно тексту.</a:t>
            </a:r>
          </a:p>
          <a:p>
            <a:pPr algn="ctr"/>
            <a:r>
              <a:rPr lang="ru-RU" u="sng" dirty="0" smtClean="0"/>
              <a:t>Подготовка</a:t>
            </a:r>
            <a:r>
              <a:rPr lang="ru-RU" dirty="0" smtClean="0"/>
              <a:t>: дети стоят шеренгой, за линией дома, воспитатель – на расстоянии 15-20 шагов.</a:t>
            </a:r>
          </a:p>
          <a:p>
            <a:pPr algn="ctr"/>
            <a:r>
              <a:rPr lang="ru-RU" u="sng" dirty="0" smtClean="0"/>
              <a:t>Ход игры</a:t>
            </a:r>
            <a:r>
              <a:rPr lang="ru-RU" dirty="0" smtClean="0"/>
              <a:t>: педагог произносит текст потекши, дети, приближаясь. Выполняют соответствующие движения.</a:t>
            </a:r>
          </a:p>
          <a:p>
            <a:pPr algn="ctr"/>
            <a:r>
              <a:rPr lang="ru-RU" dirty="0" smtClean="0"/>
              <a:t>«Ножки, ножки бежали (бегут,</a:t>
            </a:r>
          </a:p>
          <a:p>
            <a:pPr algn="ctr"/>
            <a:r>
              <a:rPr lang="ru-RU" dirty="0" smtClean="0"/>
              <a:t>По дорожке (прыгают на двух ногах вперед,</a:t>
            </a:r>
          </a:p>
          <a:p>
            <a:pPr algn="ctr"/>
            <a:r>
              <a:rPr lang="ru-RU" dirty="0" smtClean="0"/>
              <a:t>Бежали лесочком (бегут,</a:t>
            </a:r>
          </a:p>
          <a:p>
            <a:pPr algn="ctr"/>
            <a:r>
              <a:rPr lang="ru-RU" dirty="0" smtClean="0"/>
              <a:t>Прыгали по кочкам (прыгают,</a:t>
            </a:r>
          </a:p>
          <a:p>
            <a:pPr algn="ctr"/>
            <a:r>
              <a:rPr lang="ru-RU" dirty="0" smtClean="0"/>
              <a:t>Прибежали на лужок (прыгают на месте, останавливаются,</a:t>
            </a:r>
          </a:p>
          <a:p>
            <a:pPr algn="ctr"/>
            <a:r>
              <a:rPr lang="ru-RU" dirty="0" smtClean="0"/>
              <a:t>Потеряли сапожок </a:t>
            </a:r>
            <a:r>
              <a:rPr lang="ru-RU" i="1" dirty="0" smtClean="0"/>
              <a:t>(разворачиваются, бегут за линию дома)</a:t>
            </a:r>
            <a:endParaRPr lang="ru-RU" dirty="0" smtClean="0"/>
          </a:p>
          <a:p>
            <a:pPr algn="ctr"/>
            <a:r>
              <a:rPr lang="ru-RU" dirty="0" smtClean="0"/>
              <a:t>Нашли сапожок!</a:t>
            </a:r>
          </a:p>
          <a:p>
            <a:pPr algn="ctr"/>
            <a:r>
              <a:rPr lang="ru-RU" u="sng" dirty="0" smtClean="0"/>
              <a:t>Правила</a:t>
            </a:r>
            <a:r>
              <a:rPr lang="ru-RU" dirty="0" smtClean="0"/>
              <a:t>: выполнять движения соответственно </a:t>
            </a:r>
            <a:r>
              <a:rPr lang="ru-RU" dirty="0" err="1" smtClean="0"/>
              <a:t>потешке</a:t>
            </a:r>
            <a:r>
              <a:rPr lang="ru-RU" dirty="0" smtClean="0"/>
              <a:t>, прыгать легко и ритмично.</a:t>
            </a: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phonoteka.org/uploads/posts/2021-05/1620165015_5-phonoteka_org-p-fon-dlya-prezentatsii-didakticheskie-igri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62000" y="121920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2000" y="228600"/>
            <a:ext cx="7620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№ 8 </a:t>
            </a:r>
            <a:r>
              <a:rPr lang="ru-RU" i="1" dirty="0" smtClean="0"/>
              <a:t>«Зайка беленький сидит»</a:t>
            </a:r>
            <a:endParaRPr lang="ru-RU" dirty="0" smtClean="0"/>
          </a:p>
          <a:p>
            <a:pPr algn="ctr"/>
            <a:r>
              <a:rPr lang="ru-RU" u="sng" dirty="0" smtClean="0"/>
              <a:t>Цель</a:t>
            </a:r>
            <a:r>
              <a:rPr lang="ru-RU" dirty="0" smtClean="0"/>
              <a:t>: развивать у детей умение согласовывать движение со словами. Упражнять в беге, в подпрыгивании на двух ногах. Способствовать развитию речи.</a:t>
            </a:r>
          </a:p>
          <a:p>
            <a:pPr algn="ctr"/>
            <a:r>
              <a:rPr lang="ru-RU" u="sng" dirty="0" smtClean="0"/>
              <a:t>Подготовка</a:t>
            </a:r>
            <a:r>
              <a:rPr lang="ru-RU" dirty="0" smtClean="0"/>
              <a:t>: дети образуют круг. Принимают и. п. – упор присев, кисти рук над головой. На одной стороне площадки отмечена линия дома. У воспитателя игрушка- медведь.</a:t>
            </a:r>
          </a:p>
          <a:p>
            <a:pPr algn="ctr"/>
            <a:r>
              <a:rPr lang="ru-RU" u="sng" dirty="0" smtClean="0"/>
              <a:t>Ход игры</a:t>
            </a:r>
            <a:r>
              <a:rPr lang="ru-RU" dirty="0" smtClean="0"/>
              <a:t>: педагог произносит слова и выполняет движения, дети </a:t>
            </a:r>
            <a:r>
              <a:rPr lang="ru-RU" b="1" dirty="0" smtClean="0"/>
              <a:t>повторяют их подражая ему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«Зайка беленький сидит и ушами шевелит</a:t>
            </a:r>
          </a:p>
          <a:p>
            <a:pPr algn="ctr"/>
            <a:r>
              <a:rPr lang="ru-RU" i="1" dirty="0" smtClean="0"/>
              <a:t>(кистями рук над головой имитируют ушки)</a:t>
            </a:r>
            <a:endParaRPr lang="ru-RU" dirty="0" smtClean="0"/>
          </a:p>
          <a:p>
            <a:pPr algn="ctr"/>
            <a:r>
              <a:rPr lang="ru-RU" dirty="0" smtClean="0"/>
              <a:t>Вот так, вот так он ушами шевелит.</a:t>
            </a:r>
          </a:p>
          <a:p>
            <a:pPr algn="ctr"/>
            <a:r>
              <a:rPr lang="ru-RU" dirty="0" smtClean="0"/>
              <a:t>Зайке холодно сидеть, надо лапочки погреть,</a:t>
            </a:r>
          </a:p>
          <a:p>
            <a:pPr algn="ctr"/>
            <a:r>
              <a:rPr lang="ru-RU" dirty="0" smtClean="0"/>
              <a:t>Хлопают в ладоши)</a:t>
            </a:r>
          </a:p>
          <a:p>
            <a:pPr algn="ctr"/>
            <a:r>
              <a:rPr lang="ru-RU" dirty="0" smtClean="0"/>
              <a:t>Хлоп, хлоп, хлоп, хлоп, надо лапочки погреть.</a:t>
            </a:r>
          </a:p>
          <a:p>
            <a:pPr algn="ctr"/>
            <a:r>
              <a:rPr lang="ru-RU" dirty="0" smtClean="0"/>
              <a:t>Зайке холодно стоять, надо зайке поскакать,</a:t>
            </a:r>
          </a:p>
          <a:p>
            <a:pPr algn="ctr"/>
            <a:r>
              <a:rPr lang="ru-RU" dirty="0" smtClean="0"/>
              <a:t>встают и подпрыгивают на двух ногах)</a:t>
            </a:r>
          </a:p>
          <a:p>
            <a:pPr algn="ctr"/>
            <a:r>
              <a:rPr lang="ru-RU" dirty="0" smtClean="0"/>
              <a:t>Скок, сок, скок, скок, надо зайке поскакать.</a:t>
            </a:r>
          </a:p>
          <a:p>
            <a:pPr algn="ctr"/>
            <a:r>
              <a:rPr lang="ru-RU" dirty="0" smtClean="0"/>
              <a:t>Мишка зайку испугал </a:t>
            </a:r>
            <a:r>
              <a:rPr lang="ru-RU" i="1" dirty="0" smtClean="0"/>
              <a:t>(показывают мишку)</a:t>
            </a:r>
            <a:endParaRPr lang="ru-RU" dirty="0" smtClean="0"/>
          </a:p>
          <a:p>
            <a:pPr algn="ctr"/>
            <a:r>
              <a:rPr lang="ru-RU" dirty="0" smtClean="0"/>
              <a:t>Зайка прыг и убежал </a:t>
            </a:r>
            <a:r>
              <a:rPr lang="ru-RU" i="1" dirty="0" smtClean="0"/>
              <a:t>(убегают за линию дома)</a:t>
            </a:r>
            <a:r>
              <a:rPr lang="ru-RU" dirty="0" smtClean="0"/>
              <a:t>.</a:t>
            </a:r>
          </a:p>
          <a:p>
            <a:pPr algn="ctr"/>
            <a:r>
              <a:rPr lang="ru-RU" u="sng" dirty="0" smtClean="0"/>
              <a:t>Правила</a:t>
            </a:r>
            <a:r>
              <a:rPr lang="ru-RU" dirty="0" smtClean="0"/>
              <a:t>: выполнять движения соответственно тексту. Убегать от медведя за линию дома.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</Words>
  <Application>Microsoft Office PowerPoint</Application>
  <PresentationFormat>Экран (4:3)</PresentationFormat>
  <Paragraphs>138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Олеся</dc:creator>
  <cp:lastModifiedBy>Олеся</cp:lastModifiedBy>
  <cp:revision>2</cp:revision>
  <dcterms:created xsi:type="dcterms:W3CDTF">2023-02-26T06:48:36Z</dcterms:created>
  <dcterms:modified xsi:type="dcterms:W3CDTF">2023-02-26T07:16:25Z</dcterms:modified>
</cp:coreProperties>
</file>