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5" r:id="rId6"/>
    <p:sldId id="266" r:id="rId7"/>
    <p:sldId id="267" r:id="rId8"/>
    <p:sldId id="268" r:id="rId9"/>
    <p:sldId id="262" r:id="rId10"/>
    <p:sldId id="263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6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Группы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Лист1!$A$2:$A$15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11</c:v>
                </c:pt>
              </c:numCache>
            </c:num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11</c:v>
                </c:pt>
                <c:pt idx="1">
                  <c:v>8</c:v>
                </c:pt>
                <c:pt idx="2">
                  <c:v>4</c:v>
                </c:pt>
                <c:pt idx="3">
                  <c:v>9</c:v>
                </c:pt>
                <c:pt idx="4">
                  <c:v>10</c:v>
                </c:pt>
                <c:pt idx="5">
                  <c:v>21</c:v>
                </c:pt>
                <c:pt idx="6">
                  <c:v>18</c:v>
                </c:pt>
                <c:pt idx="7">
                  <c:v>19</c:v>
                </c:pt>
                <c:pt idx="8">
                  <c:v>14</c:v>
                </c:pt>
                <c:pt idx="9">
                  <c:v>23</c:v>
                </c:pt>
                <c:pt idx="10">
                  <c:v>6</c:v>
                </c:pt>
                <c:pt idx="11">
                  <c:v>13</c:v>
                </c:pt>
                <c:pt idx="12">
                  <c:v>13</c:v>
                </c:pt>
                <c:pt idx="13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96399168"/>
        <c:axId val="-1696392096"/>
      </c:barChart>
      <c:catAx>
        <c:axId val="-169639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696392096"/>
        <c:crosses val="autoZero"/>
        <c:auto val="1"/>
        <c:lblAlgn val="ctr"/>
        <c:lblOffset val="100"/>
        <c:noMultiLvlLbl val="0"/>
      </c:catAx>
      <c:valAx>
        <c:axId val="-169639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-1696399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3AF6-D6B7-4356-89D5-944B9658AC43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B24D-D162-46E7-A77A-C34363B5D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1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3AF6-D6B7-4356-89D5-944B9658AC43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B24D-D162-46E7-A77A-C34363B5D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851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3AF6-D6B7-4356-89D5-944B9658AC43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B24D-D162-46E7-A77A-C34363B5D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39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3AF6-D6B7-4356-89D5-944B9658AC43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B24D-D162-46E7-A77A-C34363B5D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1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3AF6-D6B7-4356-89D5-944B9658AC43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B24D-D162-46E7-A77A-C34363B5D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004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3AF6-D6B7-4356-89D5-944B9658AC43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B24D-D162-46E7-A77A-C34363B5D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94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3AF6-D6B7-4356-89D5-944B9658AC43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B24D-D162-46E7-A77A-C34363B5D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519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3AF6-D6B7-4356-89D5-944B9658AC43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B24D-D162-46E7-A77A-C34363B5D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559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3AF6-D6B7-4356-89D5-944B9658AC43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B24D-D162-46E7-A77A-C34363B5D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14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3AF6-D6B7-4356-89D5-944B9658AC43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B24D-D162-46E7-A77A-C34363B5D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72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3AF6-D6B7-4356-89D5-944B9658AC43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BB24D-D162-46E7-A77A-C34363B5D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27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E3AF6-D6B7-4356-89D5-944B9658AC43}" type="datetimeFigureOut">
              <a:rPr lang="ru-RU" smtClean="0"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BB24D-D162-46E7-A77A-C34363B5D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27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Муниципальное бюджетное дошкольное образовательное учреждение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Детский сад №27/2 «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Сэсэг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>Педагогический совет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№2</a:t>
            </a:r>
            <a:endParaRPr lang="ru-RU" sz="4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«Приобщение дошкольников к истокам национальной культуры, традиционным культурным ценностям как основа духовно- нравственного воспитания, через построение целостного педагогического процесса»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4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>2022-2023 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>учебный год</a:t>
            </a:r>
            <a:endParaRPr 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50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5118" y="1825625"/>
            <a:ext cx="69217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871" y="365126"/>
            <a:ext cx="7749117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98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694" y="367098"/>
            <a:ext cx="6521986" cy="643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3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Кулебяка- пирог с рыбой.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63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671" y="727115"/>
            <a:ext cx="9228858" cy="50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97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Лучина.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1220" y="1825625"/>
            <a:ext cx="28895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9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Лапти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441" y="1424571"/>
            <a:ext cx="7546969" cy="503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63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Братина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0294" y="1502618"/>
            <a:ext cx="6831411" cy="511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23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Ковш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4127" y="1825625"/>
            <a:ext cx="65237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94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Скамья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9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8764"/>
          </a:xfrm>
        </p:spPr>
        <p:txBody>
          <a:bodyPr>
            <a:normAutofit/>
          </a:bodyPr>
          <a:lstStyle/>
          <a:p>
            <a:r>
              <a:rPr lang="ru-RU" sz="2800" b="1" i="1" dirty="0" smtClean="0"/>
              <a:t>Повестка:</a:t>
            </a:r>
            <a:endParaRPr lang="ru-RU" sz="28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4698" y="1156771"/>
            <a:ext cx="10515600" cy="5106689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Clr>
                <a:srgbClr val="000000"/>
              </a:buClr>
              <a:buSzPts val="1200"/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Выполнение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решений предыдущего педагогического совета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200"/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Методика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знакомства детей дошкольного возраста с видами музыкального фольклора. Из опыта работы (музыкального руководителя)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Пегина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Е.Л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200"/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«Использование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народного фольклора в работе с детьми дошкольного возраста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    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Аглеева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И.В. 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Clr>
                <a:srgbClr val="000000"/>
              </a:buClr>
              <a:buSzPts val="1200"/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Интеллектуально-творческая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«О русских обычаях, традициях и народном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творчестве»    Москвитина  О.Л.</a:t>
            </a:r>
            <a:endParaRPr lang="ru-RU" sz="2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Clr>
                <a:srgbClr val="000000"/>
              </a:buClr>
              <a:buSzPts val="1200"/>
              <a:buNone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5. Итоги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тематической проверки на тему: «Анализ состояние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воспитательно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- образовательной работы по приобщению детей к истокам национальной культуры».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Москвитина О.Л.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760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Знатоки славянских месяцев.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88973" y="1268922"/>
            <a:ext cx="9221119" cy="4775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древние славяне именовали месяца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Январь - 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Просинец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зимец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Февраль-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Снежень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лютый,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бокогрей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Март -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Протальник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свистун.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Апрель -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Березозол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цветень.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Май-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Травень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росенник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Июнь -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Изок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липень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Июль - Страдник, сеностав.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Август - 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Серпень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зорничник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Сентябрь -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Хмурень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ревун.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Октябрь -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Грязник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листопадник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Ноябрь -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Полузимник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грудень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Декабрь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 Студень, волчий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190725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49147"/>
            <a:ext cx="10515600" cy="27321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6600" dirty="0" smtClean="0"/>
          </a:p>
          <a:p>
            <a:pPr marL="0" indent="0" algn="ctr">
              <a:buNone/>
            </a:pPr>
            <a:r>
              <a:rPr lang="ru-RU" sz="6600" dirty="0" smtClean="0"/>
              <a:t>Спасибо за внимание!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760296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275" y="86497"/>
            <a:ext cx="11615351" cy="659850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смотра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уголков патриотического воспитания в группах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590195633"/>
              </p:ext>
            </p:extLst>
          </p:nvPr>
        </p:nvGraphicFramePr>
        <p:xfrm>
          <a:off x="980501" y="572877"/>
          <a:ext cx="10124501" cy="5827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01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Хохломская роспись.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9652" y="1825625"/>
            <a:ext cx="63526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5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 период </a:t>
            </a:r>
            <a:r>
              <a:rPr lang="ru-RU" sz="3600" b="1" dirty="0" err="1"/>
              <a:t>сокодвижения</a:t>
            </a:r>
            <a:r>
              <a:rPr lang="ru-RU" sz="3600" b="1" dirty="0"/>
              <a:t>, </a:t>
            </a:r>
            <a:r>
              <a:rPr lang="ru-RU" sz="3600" b="1" dirty="0" smtClean="0"/>
              <a:t>(когда </a:t>
            </a:r>
            <a:r>
              <a:rPr lang="ru-RU" sz="3600" b="1" dirty="0"/>
              <a:t>береста прочная и мягкая) </a:t>
            </a:r>
            <a:br>
              <a:rPr lang="ru-RU" sz="3600" b="1" dirty="0"/>
            </a:b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06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Кольт (височная подвеска)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4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Узорочье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662" y="1825625"/>
            <a:ext cx="87026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17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Богородская игрушка.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845" y="1825625"/>
            <a:ext cx="60943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18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456" y="1825625"/>
            <a:ext cx="65310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1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243</Words>
  <Application>Microsoft Office PowerPoint</Application>
  <PresentationFormat>Широкоэкранный</PresentationFormat>
  <Paragraphs>40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Муниципальное бюджетное дошкольное образовательное учреждение  Детский сад №27/2 «Сэсэг»</vt:lpstr>
      <vt:lpstr>Повестка:</vt:lpstr>
      <vt:lpstr>Хохломская роспись.</vt:lpstr>
      <vt:lpstr>Презентация PowerPoint</vt:lpstr>
      <vt:lpstr> В период сокодвижения, (когда береста прочная и мягкая)  </vt:lpstr>
      <vt:lpstr>Кольт (височная подвеска)</vt:lpstr>
      <vt:lpstr>Узорочье</vt:lpstr>
      <vt:lpstr>Богородская игрушка.</vt:lpstr>
      <vt:lpstr>Презентация PowerPoint</vt:lpstr>
      <vt:lpstr>Презентация PowerPoint</vt:lpstr>
      <vt:lpstr>Презентация PowerPoint</vt:lpstr>
      <vt:lpstr>Презентация PowerPoint</vt:lpstr>
      <vt:lpstr>Кулебяка- пирог с рыбой.</vt:lpstr>
      <vt:lpstr>Презентация PowerPoint</vt:lpstr>
      <vt:lpstr>Лучина.</vt:lpstr>
      <vt:lpstr>Лапти</vt:lpstr>
      <vt:lpstr>Братина</vt:lpstr>
      <vt:lpstr>Ковш</vt:lpstr>
      <vt:lpstr>Скамья</vt:lpstr>
      <vt:lpstr>Знатоки славянских месяцев.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ЕкатеринаЗав</dc:creator>
  <cp:lastModifiedBy>ЕкатеринаЗав</cp:lastModifiedBy>
  <cp:revision>61</cp:revision>
  <dcterms:created xsi:type="dcterms:W3CDTF">2022-10-05T06:11:57Z</dcterms:created>
  <dcterms:modified xsi:type="dcterms:W3CDTF">2023-02-28T05:39:26Z</dcterms:modified>
</cp:coreProperties>
</file>