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60" r:id="rId2"/>
    <p:sldId id="262" r:id="rId3"/>
    <p:sldId id="263" r:id="rId4"/>
    <p:sldId id="268" r:id="rId5"/>
    <p:sldId id="264" r:id="rId6"/>
    <p:sldId id="265" r:id="rId7"/>
    <p:sldId id="266" r:id="rId8"/>
    <p:sldId id="269" r:id="rId9"/>
    <p:sldId id="270" r:id="rId10"/>
    <p:sldId id="271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B8BF-415B-487C-AD4A-D473E6763BF9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9E0F-00FF-4379-B36C-9B5283DA6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17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B8BF-415B-487C-AD4A-D473E6763BF9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9E0F-00FF-4379-B36C-9B5283DA6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227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B8BF-415B-487C-AD4A-D473E6763BF9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9E0F-00FF-4379-B36C-9B5283DA624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7372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B8BF-415B-487C-AD4A-D473E6763BF9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9E0F-00FF-4379-B36C-9B5283DA6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125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B8BF-415B-487C-AD4A-D473E6763BF9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9E0F-00FF-4379-B36C-9B5283DA624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4607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B8BF-415B-487C-AD4A-D473E6763BF9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9E0F-00FF-4379-B36C-9B5283DA6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991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B8BF-415B-487C-AD4A-D473E6763BF9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9E0F-00FF-4379-B36C-9B5283DA6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756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B8BF-415B-487C-AD4A-D473E6763BF9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9E0F-00FF-4379-B36C-9B5283DA6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149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B8BF-415B-487C-AD4A-D473E6763BF9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9E0F-00FF-4379-B36C-9B5283DA6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063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B8BF-415B-487C-AD4A-D473E6763BF9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9E0F-00FF-4379-B36C-9B5283DA6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538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B8BF-415B-487C-AD4A-D473E6763BF9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9E0F-00FF-4379-B36C-9B5283DA6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549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B8BF-415B-487C-AD4A-D473E6763BF9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9E0F-00FF-4379-B36C-9B5283DA6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233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B8BF-415B-487C-AD4A-D473E6763BF9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9E0F-00FF-4379-B36C-9B5283DA6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252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B8BF-415B-487C-AD4A-D473E6763BF9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9E0F-00FF-4379-B36C-9B5283DA6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469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B8BF-415B-487C-AD4A-D473E6763BF9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9E0F-00FF-4379-B36C-9B5283DA6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158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7B8BF-415B-487C-AD4A-D473E6763BF9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59E0F-00FF-4379-B36C-9B5283DA6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607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7B8BF-415B-487C-AD4A-D473E6763BF9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459E0F-00FF-4379-B36C-9B5283DA6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52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2187674"/>
          </a:xfrm>
        </p:spPr>
        <p:txBody>
          <a:bodyPr>
            <a:normAutofit/>
          </a:bodyPr>
          <a:lstStyle/>
          <a:p>
            <a:r>
              <a:rPr lang="ru-RU" sz="6600" i="1" dirty="0" smtClean="0">
                <a:latin typeface="Times New Roman" pitchFamily="18" charset="0"/>
                <a:cs typeface="Times New Roman" pitchFamily="18" charset="0"/>
              </a:rPr>
              <a:t>Традиции и обычаи</a:t>
            </a:r>
            <a:br>
              <a:rPr lang="ru-RU" sz="6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600" i="1" dirty="0" smtClean="0">
                <a:latin typeface="Times New Roman" pitchFamily="18" charset="0"/>
                <a:cs typeface="Times New Roman" pitchFamily="18" charset="0"/>
              </a:rPr>
              <a:t> бурятского </a:t>
            </a:r>
            <a:r>
              <a:rPr lang="ru-RU" sz="6600" i="1" dirty="0" err="1" smtClean="0">
                <a:latin typeface="Times New Roman" pitchFamily="18" charset="0"/>
                <a:cs typeface="Times New Roman" pitchFamily="18" charset="0"/>
              </a:rPr>
              <a:t>народаа</a:t>
            </a:r>
            <a:r>
              <a:rPr lang="ru-RU" sz="6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6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8112" y="3861048"/>
            <a:ext cx="7052360" cy="1752600"/>
          </a:xfrm>
        </p:spPr>
        <p:txBody>
          <a:bodyPr/>
          <a:lstStyle/>
          <a:p>
            <a:pPr algn="r"/>
            <a:r>
              <a:rPr lang="ru-RU" dirty="0" smtClean="0"/>
              <a:t> Выполнил: воспитатель</a:t>
            </a:r>
          </a:p>
          <a:p>
            <a:pPr algn="r"/>
            <a:r>
              <a:rPr lang="ru-RU" dirty="0" smtClean="0"/>
              <a:t> </a:t>
            </a:r>
            <a:r>
              <a:rPr lang="ru-RU" dirty="0" err="1" smtClean="0"/>
              <a:t>Цыденова</a:t>
            </a:r>
            <a:r>
              <a:rPr lang="ru-RU" dirty="0" smtClean="0"/>
              <a:t> Э.В.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728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4595107" cy="30689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61562" y="2847351"/>
            <a:ext cx="3960441" cy="296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40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внимание.</a:t>
            </a:r>
            <a:br>
              <a:rPr lang="ru-RU" dirty="0" smtClean="0"/>
            </a:br>
            <a:r>
              <a:rPr lang="ru-RU" dirty="0" err="1" smtClean="0"/>
              <a:t>Баярлаа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060848"/>
            <a:ext cx="4668123" cy="466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590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32"/>
            <a:ext cx="856895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</a:p>
          <a:p>
            <a:r>
              <a:rPr lang="ru-RU" sz="1600" dirty="0" smtClean="0"/>
              <a:t>	</a:t>
            </a:r>
            <a:r>
              <a:rPr lang="ru-RU" sz="1600" dirty="0"/>
              <a:t>   </a:t>
            </a:r>
            <a:r>
              <a:rPr lang="ru-RU" sz="1600" dirty="0" smtClean="0"/>
              <a:t>	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невидимыми нитями истории связан с нашими далекими предками. С их традициями и культурой, мышлением. Живя в настоящем, он держит в руках эти невидимые нити. Ребенок – и никто другой – свяжет их с нитями будущего. Только приобщаясь через взрослых к достижениям материальной и духовной культуры, к формам сознания выработанным человечеством, ребенок становится человеком.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Именно от нас, будет зависеть, будут ли наши дети тянуться, поддерживать, уважать и развивать традиции бурятского народа.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Одним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из принципов Федерального государственного образовательного стандарта дошкольного образования является приобщение детей к социокультурным нормам, традициям семьи, общества и государства. Воспитание патриотических, духовно-нравственных, социально- коммуникативных качеств подрастающего поколения осуществляется через познание детьми народной культуры своей Родины, родного края, той общественной среды, в которой они живут. Знакомство с родным краем, с историко-культурными, национальными, географическими, природными особенностями формируют у  детей черты характера, которые помогут им стать патриотами  и гражданином своей Родины. Ведь, яркие впечатления  о родной природе, о истории родного края, полученные в детстве, нередко остаются в памяти человека на всю жизнь.</a:t>
            </a:r>
          </a:p>
          <a:p>
            <a:r>
              <a:rPr lang="ru-RU" dirty="0" smtClean="0"/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453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997839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60648"/>
            <a:ext cx="842493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sz="1400" dirty="0" smtClean="0"/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этой проблемы в наше время приводит к мысли, что нам, педагогам, необходимо проводить с детьми большую работу в данном направлении: приобщать детей к истокам бурятской культуры, умения рассказывать детям сказки и предания своего народа.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вот именно знакомство с традициями, обычаями бурятского народа, помогает воспитывать любовь к истории, культуре бурятского народа, помогает сохранить прошлое. Поэтому познание детьми народной культуры бурятского народного творчества, народного фольклора, находит отклик в детских сердцах, положительно влияет на эстетическое развитие детей, раскрывает творческие способности каждого ребёнка, формирует общую духовную культуру. И начинать приобщение к ценностям народной культуры необходимо начинать с малых лет. Детские впечатления неизгладимы. Дети очень доверчивы, открыты. К счастью, детство— это время, когда возможно подлинное искреннее погружение в истоки национальной культуры.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Предпринятые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сегодняшний день попытки национального воспитания, показывают, что самым слабым местом в этой деятельности является семья.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Таким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образом, стало очевидным необходимость знакомить дошкольников с компонентами бурятской народной культуры и в семье тоже. Ведь народная культура, во всех её проявлениях, обладая огромным эстетическим, духовно-нравственным и педагогическим потенциалом, способна формировать гармонично развитую личность с устойчивыми приоритетами, ценностными ориентациями, жизненными принципами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18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Проводятся  первичные диагностики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 детьми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выявляются,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что все дети далеки от бурятской культуры; не знают стихотворений, песенок и других форм фольклора, не знакомы с подвижными бурятскими народными играми. Такие результаты объясняются следующими причинами: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изменение современного социокультурного пространства;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не соблюдение исторической преемственности поколений.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Предпринятые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сегодняшний день попытки национального воспитания, показывают, что самым слабым местом в этой деятельности является семья.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Таким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образом, стало очевидным необходимость знакомить дошкольников с компонентами бурятской народной культуры и в семье тоже. Ведь народная культура, во всех её проявлениях, обладая огромным эстетическим, духовно-нравственным и педагогическим потенциалом, способна формировать гармонично развитую личность с устойчивыми приоритетами, ценностными ориентациями, жизненными принципами.</a:t>
            </a:r>
          </a:p>
        </p:txBody>
      </p:sp>
    </p:spTree>
    <p:extLst>
      <p:ext uri="{BB962C8B-B14F-4D97-AF65-F5344CB8AC3E}">
        <p14:creationId xmlns:p14="http://schemas.microsoft.com/office/powerpoint/2010/main" val="1082889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32656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елевые ориентиры: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познакомить и приобщить детей и родителей к бурятской народной культуре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традициям и обычаям через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использование бурятского фольклора, экскурсий в музей, в библиотеку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чтение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бурятских народных сказок, разучивание подвижных игр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другое.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	Задачи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1.Создать систему взаимодействия с семьями воспитанников, способствующую приобщению к истокам бурятской народной культуры.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2.Создать условия в группе для приобщения детей к фольклору. Создать картотеку бурятских народных сказок,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поговорок, загадок.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Познакомить с произведениями бурятского фольклора с использованием наглядного материала.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Воспитывать уважение к бурятским народным традициям.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4. Формировать у детей любовь к красоте художественного слова. В работе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используются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следующие методы: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наглядный метод;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-словесный метод;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-игровой метод (игры-драматизации, игры-инсценировки, дидактические игры, настольно-печатные игры).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Можно использовать кружковую работу.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05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56895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осуществления поставленных задач необходимо тесное взаимодействие дошкольного учреждения и семьи, так как семья - это главный центр воспитания в народной педагогике, это уникальная и неповторимая среда для развития личности. В семье ребенок получает первичные навыки в восприятии окружающей действительности, приучается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осознавать себя полноправным членом общества. Взаимодействие дошкольного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учреждения и семьи способствует формированию сотрудничества между взрослыми и детьми, людьми разных национальностей.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Чтобы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вовлечь родителей в работу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проводить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совместные вечера, 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Семейные гостиные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на которых родители делятся опытом воспитания детей в семье, народные праздники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посиделки, вечера народных игр, родительские собрания, консультации, открытые занятия с участием родителей.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Чтобы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человеку остаться человеком ему нужно помнить свои корни. Недаром в старину каждый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человек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знал свою родословную, чуть ли не до 12 колена. «Не растет дерево без корней, нет человека без родословной» говорится в народной пословице. Поэтому, традиционными,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можно сделать семейные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конкурсы «Моя семья». Участвуя в таких конкурсах, дети с родителями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будут изучать свою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родословную,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составлять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родовое древо,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выпускать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семейные газеты,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делиться со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своими увлечениями, любимыми блюдами, семейными реликвиями,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показывать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совместно с детьми театральные постановки.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45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97346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Для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осуществления поставленных задач необходимо тесное взаимодействие дошкольного учреждения и семьи, так как семья - это главный центр воспитания в народной педагогике, это уникальная и неповторимая среда для развития личности. В семье ребенок получает первичные навыки в восприятии окружающей действительности, приучается осознавать себя полноправным членом общества. Взаимодействие дошкольного учреждения и семьи способствует формированию сотрудничества между взрослыми и детьми, людьми разных национальностей.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Чтобы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вовлечь родителей в работу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можно провести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совместные вечера, «Семейные гостиные» на которых родители делятся опытом воспитания детей в семье, народные праздники, посиделки, вечера народных игр, родительские собрания, консультации, открытые занятия с участием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родителей, совместные конкуры «Моя семья». Участвуя в таких конкурсах дети и их родители будут изучать свою родословную, познакомят своими увлечениями, реликвиями, семейными традициями, любимыми блюдами.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53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51344"/>
            <a:ext cx="78488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Для реализации поставленных задач можно создать условия 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группе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предметно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развивающую среду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соответствующая возрасту детей.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Собрать библиотеку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красочных книг с бурятскими народными сказками, пословицами, загадками.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детском саду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этнопедагогическая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среда, включающая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себя этнический мини- музей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Юрта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в которой представлены 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оборудование,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сундук,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алтарь, одежда,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посуда и т. д.) где является центром проведения занятий народных праздников,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игровых развлечений.  Совместно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воспитателями и учителем бурятского языка нужно разработать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дидактические материалы по темам: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Табан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хушуун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мал»,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Таабаринууд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Оньhон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угэнууд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Онтохонууд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Использовать бурятский фольклор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(сказки, стихи, пословицы, поговорки, загадки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Большое значение приобщению детей к бурятской народной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культуре, традициям и обычаям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отводятся развлечениям, досугам, конкурсам, театральным постановкам, праздникам для детей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895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83"/>
            <a:ext cx="5148064" cy="38521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3860055"/>
            <a:ext cx="5099485" cy="295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50861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781</TotalTime>
  <Words>15</Words>
  <Application>Microsoft Office PowerPoint</Application>
  <PresentationFormat>Экран (4:3)</PresentationFormat>
  <Paragraphs>65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Trebuchet MS</vt:lpstr>
      <vt:lpstr>Wingdings 3</vt:lpstr>
      <vt:lpstr>Грань</vt:lpstr>
      <vt:lpstr>Традиции и обычаи  бурятского народаа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внимание. Баярлаа.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Традиции и обычаи  бурятского народа</dc:title>
  <dc:creator>Слава</dc:creator>
  <cp:lastModifiedBy>Admin</cp:lastModifiedBy>
  <cp:revision>17</cp:revision>
  <dcterms:created xsi:type="dcterms:W3CDTF">2023-01-21T05:43:56Z</dcterms:created>
  <dcterms:modified xsi:type="dcterms:W3CDTF">2023-01-24T04:00:35Z</dcterms:modified>
</cp:coreProperties>
</file>