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848600" cy="2819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Профилактика плоскостопия детей</a:t>
            </a:r>
            <a:br>
              <a:rPr lang="ru-RU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 дошкольном учреждении.</a:t>
            </a:r>
            <a:endParaRPr lang="ru-RU" dirty="0">
              <a:ln w="18415" cmpd="sng">
                <a:solidFill>
                  <a:srgbClr val="C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                                           Выполнила</a:t>
            </a:r>
            <a:r>
              <a:rPr lang="ru-RU" dirty="0" smtClean="0"/>
              <a:t>:</a:t>
            </a:r>
          </a:p>
          <a:p>
            <a:pPr algn="r"/>
            <a:r>
              <a:rPr lang="ru-RU" dirty="0" smtClean="0"/>
              <a:t>                      Инструктор  по физическому      воспитанию Москвитина о.Л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Плоскостопие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заболевание </a:t>
            </a:r>
            <a:r>
              <a:rPr lang="ru-RU" b="1" dirty="0" err="1" smtClean="0"/>
              <a:t>опорно</a:t>
            </a:r>
            <a:r>
              <a:rPr lang="ru-RU" b="1" dirty="0" smtClean="0"/>
              <a:t>–двигательного аппарата, которое является, к сожалению, одним из наиболее распространённых у детей. Оно выражается в деформации стопы и уплощении её свода, вследствие чего при ходьбе вся поверхность стопы ребёнка касается пола. Чаще всего у детей бывает продольное плоскостопие. Оно может быть как врождённым, так и приобретённым. Врождённая форма редко встречается, и её определяют ещё в роддоме и начинают лечение.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Что влияет на развитие плоскостопия?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наследственность (нужно регулярно посещать с ребёнком врача – ортопеда и заниматься профилактикой плоскостопия);</a:t>
            </a:r>
            <a:endParaRPr lang="ru-RU" dirty="0" smtClean="0"/>
          </a:p>
          <a:p>
            <a:r>
              <a:rPr lang="ru-RU" b="1" dirty="0" smtClean="0"/>
              <a:t>«неправильная» обувь (на плоской подошве совсем без каблука, слишком узкая или широкая);</a:t>
            </a:r>
            <a:endParaRPr lang="ru-RU" dirty="0" smtClean="0"/>
          </a:p>
          <a:p>
            <a:r>
              <a:rPr lang="ru-RU" b="1" dirty="0" smtClean="0"/>
              <a:t>чрезмерные нагрузки на ноги (к примеру, при поднимании тяжестей или при избыточной массе тела);</a:t>
            </a:r>
            <a:endParaRPr lang="ru-RU" dirty="0" smtClean="0"/>
          </a:p>
          <a:p>
            <a:r>
              <a:rPr lang="ru-RU" b="1" dirty="0" smtClean="0"/>
              <a:t>чрезмерная гибкость суставов;</a:t>
            </a:r>
            <a:endParaRPr lang="ru-RU" dirty="0" smtClean="0"/>
          </a:p>
          <a:p>
            <a:r>
              <a:rPr lang="ru-RU" b="1" dirty="0" smtClean="0"/>
              <a:t>рахит;</a:t>
            </a:r>
            <a:endParaRPr lang="ru-RU" dirty="0" smtClean="0"/>
          </a:p>
          <a:p>
            <a:r>
              <a:rPr lang="ru-RU" b="1" dirty="0" smtClean="0"/>
              <a:t>паралич мышц стопы и голени (из – за перенесённого полиомиелита или ДЦП);</a:t>
            </a:r>
            <a:endParaRPr lang="ru-RU" dirty="0" smtClean="0"/>
          </a:p>
          <a:p>
            <a:r>
              <a:rPr lang="ru-RU" b="1" dirty="0" smtClean="0"/>
              <a:t>травм стопы.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533400"/>
            <a:ext cx="83058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3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Задачи по профилактике плоскостопия в ДОУ</a:t>
            </a:r>
          </a:p>
          <a:p>
            <a:r>
              <a:rPr lang="ru-RU" dirty="0" smtClean="0"/>
              <a:t>Развивать у детей мышечно-связочный аппарат голени и стопы.</a:t>
            </a:r>
          </a:p>
          <a:p>
            <a:r>
              <a:rPr lang="ru-RU" dirty="0" smtClean="0"/>
              <a:t>Формировать навык правильной ходьбы и осанки.</a:t>
            </a:r>
          </a:p>
          <a:p>
            <a:r>
              <a:rPr lang="ru-RU" dirty="0" smtClean="0"/>
              <a:t>Ознакомить родителей и педагогов с упражнениями, играми и правилами для профилактики плоскостопия.</a:t>
            </a:r>
          </a:p>
          <a:p>
            <a:r>
              <a:rPr lang="ru-RU" dirty="0" smtClean="0"/>
              <a:t>Укреплять физическое и психическое здоровье детей.</a:t>
            </a:r>
          </a:p>
          <a:p>
            <a:r>
              <a:rPr lang="ru-RU" dirty="0" smtClean="0"/>
              <a:t>Расширять совместный двигательный опыт педагогов, родителей и детей.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685800"/>
            <a:ext cx="8382000" cy="61722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Виды деятельности в ДОУ, в которых проводится профилактика плоскостопия</a:t>
            </a:r>
          </a:p>
          <a:p>
            <a:r>
              <a:rPr lang="ru-RU" sz="2800" dirty="0" smtClean="0"/>
              <a:t>Утренняя гигиеническая гимнастика.</a:t>
            </a:r>
          </a:p>
          <a:p>
            <a:r>
              <a:rPr lang="ru-RU" sz="2800" dirty="0" smtClean="0"/>
              <a:t>Совместная деятельность (педагог и дети, родители и дети).</a:t>
            </a:r>
          </a:p>
          <a:p>
            <a:r>
              <a:rPr lang="ru-RU" sz="2800" dirty="0" smtClean="0"/>
              <a:t>Свободная двигательная деятельность.</a:t>
            </a:r>
          </a:p>
          <a:p>
            <a:r>
              <a:rPr lang="ru-RU" sz="2800" dirty="0" smtClean="0"/>
              <a:t>Физкультурные мероприятия.</a:t>
            </a:r>
          </a:p>
          <a:p>
            <a:r>
              <a:rPr lang="ru-RU" sz="2800" dirty="0" smtClean="0"/>
              <a:t>Бодрящая гимнастика.</a:t>
            </a:r>
          </a:p>
          <a:p>
            <a:pPr algn="ctr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еся\Downloads\при плоскостопии упражнение ежик картинки - 163 картинки - Поиск Mail.Ru_files\slide_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09600" y="457200"/>
            <a:ext cx="7615767" cy="5711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Олеся\Downloads\529dd649b1b579c3c589ee5fe2286778b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197" y="457200"/>
            <a:ext cx="8553003" cy="5894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990600"/>
            <a:ext cx="6172200" cy="1894362"/>
          </a:xfrm>
        </p:spPr>
        <p:txBody>
          <a:bodyPr/>
          <a:lstStyle/>
          <a:p>
            <a:pPr algn="ctr"/>
            <a:r>
              <a:rPr lang="ru-RU" dirty="0" smtClean="0"/>
              <a:t>Берегите себя и своих детей!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i="1" dirty="0" smtClean="0"/>
              <a:t>Спасибо за внимание!</a:t>
            </a:r>
            <a:endParaRPr lang="ru-RU" sz="24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</TotalTime>
  <Words>263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Профилактика плоскостопия детей в дошкольном учреждении.</vt:lpstr>
      <vt:lpstr>Плоскостопие</vt:lpstr>
      <vt:lpstr>Что влияет на развитие плоскостопия?</vt:lpstr>
      <vt:lpstr>Слайд 4</vt:lpstr>
      <vt:lpstr>Слайд 5</vt:lpstr>
      <vt:lpstr>Слайд 6</vt:lpstr>
      <vt:lpstr>Слайд 7</vt:lpstr>
      <vt:lpstr>Берегите себя и своих детей!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нарушения осанки с использованием инновационных подходов к оздоровлению.</dc:title>
  <dc:creator>Олеся</dc:creator>
  <cp:lastModifiedBy>Олеся</cp:lastModifiedBy>
  <cp:revision>4</cp:revision>
  <dcterms:created xsi:type="dcterms:W3CDTF">2021-12-13T13:32:10Z</dcterms:created>
  <dcterms:modified xsi:type="dcterms:W3CDTF">2023-05-03T13:38:57Z</dcterms:modified>
</cp:coreProperties>
</file>