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FDB0D1-2215-42CF-BABB-0A6F4EBF6362}" type="datetimeFigureOut">
              <a:rPr lang="ru-RU" smtClean="0"/>
              <a:t>28.03.2011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38D692-3142-4A9A-9C90-B687E3DFB2B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2D295D-15B5-4D63-8BC8-89C56FC6A2E1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824322C-DEC8-45F3-8448-3B1B85730FA4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gif"/><Relationship Id="rId9" Type="http://schemas.openxmlformats.org/officeDocument/2006/relationships/image" Target="../media/image1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img1.liveinternet.ru/images/attach/c/1/56/82/56082879_1267888063_babochki_45.gif" TargetMode="External"/><Relationship Id="rId13" Type="http://schemas.openxmlformats.org/officeDocument/2006/relationships/hyperlink" Target="http://lenagold.ru/fon/clipart/e/egik/egiky43.jpg" TargetMode="External"/><Relationship Id="rId3" Type="http://schemas.openxmlformats.org/officeDocument/2006/relationships/hyperlink" Target="http://nattik.ru/wp-content/uploads/2010/09/zaryadka_utro-" TargetMode="External"/><Relationship Id="rId7" Type="http://schemas.openxmlformats.org/officeDocument/2006/relationships/hyperlink" Target="http://stat8.blog.ru/lr/0933743b951e8e2db1a81ff8c4607450" TargetMode="External"/><Relationship Id="rId12" Type="http://schemas.openxmlformats.org/officeDocument/2006/relationships/hyperlink" Target="http://lenagold.ru/fon/clipart/e/egik/egiky08.jp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storage.pressfoto.ru/2010.08/2654996506cbdb1a3d6a3cb86602b146626f0ef9b9_s.jpg-" TargetMode="External"/><Relationship Id="rId11" Type="http://schemas.openxmlformats.org/officeDocument/2006/relationships/hyperlink" Target="http://images-partners.google.com/images?q=tbn:ANd9GcRFD526VKqgyu81ON0awf3xmu1OrmwO4ROFR6MvT" TargetMode="External"/><Relationship Id="rId5" Type="http://schemas.openxmlformats.org/officeDocument/2006/relationships/hyperlink" Target="http://edaplus.info/food_pictures/strawberries.jpg" TargetMode="External"/><Relationship Id="rId10" Type="http://schemas.openxmlformats.org/officeDocument/2006/relationships/hyperlink" Target="http://images-partners.google.com/images?q=tbn:ANd9GcTIhtw_w14sYlIjzpvDKVCmgs8bDRKwKTsbwHIqYgCPII4Ztv6uDSiBoB7W" TargetMode="External"/><Relationship Id="rId4" Type="http://schemas.openxmlformats.org/officeDocument/2006/relationships/hyperlink" Target="http://design-warez.ru/uploads/posts/2009-04/1239894510_1233707616_romaski.jpg%20-3" TargetMode="External"/><Relationship Id="rId9" Type="http://schemas.openxmlformats.org/officeDocument/2006/relationships/hyperlink" Target="http://lenagold.ru/fon/clipart/b/bab/babochka265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Школьные файлы\ПАПКА  ДЛЯ  СКАЧИВАНИЯ\938176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81000" y="0"/>
            <a:ext cx="9525000" cy="736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Заголовок 2"/>
          <p:cNvSpPr>
            <a:spLocks noGrp="1"/>
          </p:cNvSpPr>
          <p:nvPr>
            <p:ph type="ctrTitle"/>
          </p:nvPr>
        </p:nvSpPr>
        <p:spPr>
          <a:xfrm>
            <a:off x="1143000" y="2714625"/>
            <a:ext cx="6572250" cy="1928813"/>
          </a:xfrm>
        </p:spPr>
        <p:txBody>
          <a:bodyPr/>
          <a:lstStyle/>
          <a:p>
            <a:pPr eaLnBrk="1" hangingPunct="1"/>
            <a:r>
              <a:rPr lang="ru-RU" sz="6000" smtClean="0">
                <a:cs typeface="Arial" charset="0"/>
              </a:rPr>
              <a:t>Физкультминутка</a:t>
            </a:r>
            <a:br>
              <a:rPr lang="ru-RU" sz="6000" smtClean="0">
                <a:cs typeface="Arial" charset="0"/>
              </a:rPr>
            </a:br>
            <a:r>
              <a:rPr lang="ru-RU" sz="6000" smtClean="0">
                <a:cs typeface="Arial" charset="0"/>
              </a:rPr>
              <a:t>для  глаз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3"/>
          <p:cNvGrpSpPr>
            <a:grpSpLocks/>
          </p:cNvGrpSpPr>
          <p:nvPr/>
        </p:nvGrpSpPr>
        <p:grpSpPr bwMode="auto">
          <a:xfrm>
            <a:off x="-153988" y="-215900"/>
            <a:ext cx="9297988" cy="7073900"/>
            <a:chOff x="-52554" y="-115613"/>
            <a:chExt cx="9297355" cy="7073461"/>
          </a:xfrm>
        </p:grpSpPr>
        <p:sp>
          <p:nvSpPr>
            <p:cNvPr id="10" name="Полилиния 9"/>
            <p:cNvSpPr/>
            <p:nvPr/>
          </p:nvSpPr>
          <p:spPr>
            <a:xfrm>
              <a:off x="-41442" y="3479852"/>
              <a:ext cx="9206873" cy="1019112"/>
            </a:xfrm>
            <a:custGeom>
              <a:avLst/>
              <a:gdLst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83078 h 846140"/>
                <a:gd name="connsiteX1" fmla="*/ 9186041 w 9207062"/>
                <a:gd name="connsiteY1" fmla="*/ 846140 h 846140"/>
                <a:gd name="connsiteX2" fmla="*/ 9207062 w 9207062"/>
                <a:gd name="connsiteY2" fmla="*/ 299602 h 846140"/>
                <a:gd name="connsiteX3" fmla="*/ 8891751 w 9207062"/>
                <a:gd name="connsiteY3" fmla="*/ 614912 h 846140"/>
                <a:gd name="connsiteX4" fmla="*/ 8408275 w 9207062"/>
                <a:gd name="connsiteY4" fmla="*/ 572871 h 846140"/>
                <a:gd name="connsiteX5" fmla="*/ 8219089 w 9207062"/>
                <a:gd name="connsiteY5" fmla="*/ 614912 h 846140"/>
                <a:gd name="connsiteX6" fmla="*/ 7956331 w 9207062"/>
                <a:gd name="connsiteY6" fmla="*/ 541340 h 846140"/>
                <a:gd name="connsiteX7" fmla="*/ 7683062 w 9207062"/>
                <a:gd name="connsiteY7" fmla="*/ 394195 h 846140"/>
                <a:gd name="connsiteX8" fmla="*/ 7430813 w 9207062"/>
                <a:gd name="connsiteY8" fmla="*/ 299602 h 846140"/>
                <a:gd name="connsiteX9" fmla="*/ 7136524 w 9207062"/>
                <a:gd name="connsiteY9" fmla="*/ 36843 h 846140"/>
                <a:gd name="connsiteX10" fmla="*/ 6821213 w 9207062"/>
                <a:gd name="connsiteY10" fmla="*/ 5312 h 846140"/>
                <a:gd name="connsiteX11" fmla="*/ 6653048 w 9207062"/>
                <a:gd name="connsiteY11" fmla="*/ 57864 h 846140"/>
                <a:gd name="connsiteX12" fmla="*/ 6400800 w 9207062"/>
                <a:gd name="connsiteY12" fmla="*/ 183988 h 846140"/>
                <a:gd name="connsiteX13" fmla="*/ 6190593 w 9207062"/>
                <a:gd name="connsiteY13" fmla="*/ 341643 h 846140"/>
                <a:gd name="connsiteX14" fmla="*/ 5675586 w 9207062"/>
                <a:gd name="connsiteY14" fmla="*/ 457257 h 846140"/>
                <a:gd name="connsiteX15" fmla="*/ 5265682 w 9207062"/>
                <a:gd name="connsiteY15" fmla="*/ 446746 h 846140"/>
                <a:gd name="connsiteX16" fmla="*/ 4845269 w 9207062"/>
                <a:gd name="connsiteY16" fmla="*/ 394195 h 846140"/>
                <a:gd name="connsiteX17" fmla="*/ 4635062 w 9207062"/>
                <a:gd name="connsiteY17" fmla="*/ 215519 h 846140"/>
                <a:gd name="connsiteX18" fmla="*/ 4572000 w 9207062"/>
                <a:gd name="connsiteY18" fmla="*/ 68374 h 846140"/>
                <a:gd name="connsiteX19" fmla="*/ 4340772 w 9207062"/>
                <a:gd name="connsiteY19" fmla="*/ 57864 h 846140"/>
                <a:gd name="connsiteX20" fmla="*/ 4193627 w 9207062"/>
                <a:gd name="connsiteY20" fmla="*/ 173478 h 846140"/>
                <a:gd name="connsiteX21" fmla="*/ 3909848 w 9207062"/>
                <a:gd name="connsiteY21" fmla="*/ 320622 h 846140"/>
                <a:gd name="connsiteX22" fmla="*/ 3657600 w 9207062"/>
                <a:gd name="connsiteY22" fmla="*/ 520319 h 846140"/>
                <a:gd name="connsiteX23" fmla="*/ 3415862 w 9207062"/>
                <a:gd name="connsiteY23" fmla="*/ 404705 h 846140"/>
                <a:gd name="connsiteX24" fmla="*/ 3132082 w 9207062"/>
                <a:gd name="connsiteY24" fmla="*/ 415215 h 846140"/>
                <a:gd name="connsiteX25" fmla="*/ 3005958 w 9207062"/>
                <a:gd name="connsiteY25" fmla="*/ 320622 h 846140"/>
                <a:gd name="connsiteX26" fmla="*/ 2606565 w 9207062"/>
                <a:gd name="connsiteY26" fmla="*/ 415215 h 846140"/>
                <a:gd name="connsiteX27" fmla="*/ 2354317 w 9207062"/>
                <a:gd name="connsiteY27" fmla="*/ 541340 h 846140"/>
                <a:gd name="connsiteX28" fmla="*/ 2081048 w 9207062"/>
                <a:gd name="connsiteY28" fmla="*/ 604402 h 846140"/>
                <a:gd name="connsiteX29" fmla="*/ 1797269 w 9207062"/>
                <a:gd name="connsiteY29" fmla="*/ 667464 h 846140"/>
                <a:gd name="connsiteX30" fmla="*/ 1639613 w 9207062"/>
                <a:gd name="connsiteY30" fmla="*/ 720015 h 846140"/>
                <a:gd name="connsiteX31" fmla="*/ 1429407 w 9207062"/>
                <a:gd name="connsiteY31" fmla="*/ 625422 h 846140"/>
                <a:gd name="connsiteX32" fmla="*/ 1261241 w 9207062"/>
                <a:gd name="connsiteY32" fmla="*/ 509809 h 846140"/>
                <a:gd name="connsiteX33" fmla="*/ 1187669 w 9207062"/>
                <a:gd name="connsiteY33" fmla="*/ 415215 h 846140"/>
                <a:gd name="connsiteX34" fmla="*/ 1051034 w 9207062"/>
                <a:gd name="connsiteY34" fmla="*/ 467767 h 846140"/>
                <a:gd name="connsiteX35" fmla="*/ 872358 w 9207062"/>
                <a:gd name="connsiteY35" fmla="*/ 509809 h 846140"/>
                <a:gd name="connsiteX36" fmla="*/ 756744 w 9207062"/>
                <a:gd name="connsiteY36" fmla="*/ 415215 h 846140"/>
                <a:gd name="connsiteX37" fmla="*/ 662151 w 9207062"/>
                <a:gd name="connsiteY37" fmla="*/ 289091 h 846140"/>
                <a:gd name="connsiteX38" fmla="*/ 325820 w 9207062"/>
                <a:gd name="connsiteY38" fmla="*/ 278581 h 846140"/>
                <a:gd name="connsiteX39" fmla="*/ 94593 w 9207062"/>
                <a:gd name="connsiteY39" fmla="*/ 215519 h 846140"/>
                <a:gd name="connsiteX40" fmla="*/ 52551 w 9207062"/>
                <a:gd name="connsiteY40" fmla="*/ 310112 h 846140"/>
                <a:gd name="connsiteX41" fmla="*/ 52551 w 9207062"/>
                <a:gd name="connsiteY41" fmla="*/ 751546 h 846140"/>
                <a:gd name="connsiteX42" fmla="*/ 0 w 9207062"/>
                <a:gd name="connsiteY42" fmla="*/ 783078 h 846140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9207062" h="1019232">
                  <a:moveTo>
                    <a:pt x="0" y="956170"/>
                  </a:moveTo>
                  <a:lnTo>
                    <a:pt x="9186041" y="1019232"/>
                  </a:lnTo>
                  <a:lnTo>
                    <a:pt x="9207062" y="472694"/>
                  </a:lnTo>
                  <a:lnTo>
                    <a:pt x="8891751" y="788004"/>
                  </a:lnTo>
                  <a:cubicBezTo>
                    <a:pt x="8788666" y="655874"/>
                    <a:pt x="8569406" y="568519"/>
                    <a:pt x="8408275" y="745963"/>
                  </a:cubicBezTo>
                  <a:cubicBezTo>
                    <a:pt x="8364237" y="675199"/>
                    <a:pt x="8240215" y="727312"/>
                    <a:pt x="8219089" y="788004"/>
                  </a:cubicBezTo>
                  <a:cubicBezTo>
                    <a:pt x="8179103" y="695212"/>
                    <a:pt x="8183593" y="581788"/>
                    <a:pt x="7956331" y="714432"/>
                  </a:cubicBezTo>
                  <a:cubicBezTo>
                    <a:pt x="7982693" y="687604"/>
                    <a:pt x="7926530" y="354393"/>
                    <a:pt x="7683062" y="567287"/>
                  </a:cubicBezTo>
                  <a:cubicBezTo>
                    <a:pt x="7697383" y="459552"/>
                    <a:pt x="7576788" y="326421"/>
                    <a:pt x="7430813" y="472694"/>
                  </a:cubicBezTo>
                  <a:cubicBezTo>
                    <a:pt x="7520023" y="293030"/>
                    <a:pt x="7321914" y="67331"/>
                    <a:pt x="7136524" y="209935"/>
                  </a:cubicBezTo>
                  <a:cubicBezTo>
                    <a:pt x="7186978" y="112111"/>
                    <a:pt x="6943763" y="0"/>
                    <a:pt x="6821213" y="178404"/>
                  </a:cubicBezTo>
                  <a:cubicBezTo>
                    <a:pt x="6882618" y="51457"/>
                    <a:pt x="6648763" y="18175"/>
                    <a:pt x="6653048" y="230956"/>
                  </a:cubicBezTo>
                  <a:cubicBezTo>
                    <a:pt x="6537201" y="158695"/>
                    <a:pt x="6380095" y="78499"/>
                    <a:pt x="6400800" y="357080"/>
                  </a:cubicBezTo>
                  <a:cubicBezTo>
                    <a:pt x="6343419" y="311204"/>
                    <a:pt x="6030452" y="220877"/>
                    <a:pt x="6190593" y="514735"/>
                  </a:cubicBezTo>
                  <a:cubicBezTo>
                    <a:pt x="5987164" y="431031"/>
                    <a:pt x="5780571" y="342569"/>
                    <a:pt x="5675586" y="630349"/>
                  </a:cubicBezTo>
                  <a:cubicBezTo>
                    <a:pt x="5632607" y="498253"/>
                    <a:pt x="5397549" y="513800"/>
                    <a:pt x="5265682" y="619838"/>
                  </a:cubicBezTo>
                  <a:cubicBezTo>
                    <a:pt x="5222378" y="556279"/>
                    <a:pt x="4971117" y="386362"/>
                    <a:pt x="4845269" y="567287"/>
                  </a:cubicBezTo>
                  <a:cubicBezTo>
                    <a:pt x="4775200" y="507728"/>
                    <a:pt x="4835305" y="360854"/>
                    <a:pt x="4635062" y="388611"/>
                  </a:cubicBezTo>
                  <a:cubicBezTo>
                    <a:pt x="4753741" y="312573"/>
                    <a:pt x="4700971" y="136524"/>
                    <a:pt x="4572000" y="241466"/>
                  </a:cubicBezTo>
                  <a:cubicBezTo>
                    <a:pt x="4567950" y="149061"/>
                    <a:pt x="4232112" y="12207"/>
                    <a:pt x="4340772" y="230956"/>
                  </a:cubicBezTo>
                  <a:cubicBezTo>
                    <a:pt x="4291724" y="269494"/>
                    <a:pt x="4117265" y="173092"/>
                    <a:pt x="4193627" y="346570"/>
                  </a:cubicBezTo>
                  <a:cubicBezTo>
                    <a:pt x="4097450" y="309890"/>
                    <a:pt x="3871095" y="249400"/>
                    <a:pt x="3909848" y="493714"/>
                  </a:cubicBezTo>
                  <a:cubicBezTo>
                    <a:pt x="3825765" y="560280"/>
                    <a:pt x="3678189" y="491903"/>
                    <a:pt x="3657600" y="693411"/>
                  </a:cubicBezTo>
                  <a:cubicBezTo>
                    <a:pt x="3577021" y="654873"/>
                    <a:pt x="3521849" y="411543"/>
                    <a:pt x="3415862" y="577797"/>
                  </a:cubicBezTo>
                  <a:cubicBezTo>
                    <a:pt x="3321269" y="581300"/>
                    <a:pt x="3180647" y="437162"/>
                    <a:pt x="3132082" y="588307"/>
                  </a:cubicBezTo>
                  <a:cubicBezTo>
                    <a:pt x="3161489" y="517084"/>
                    <a:pt x="3076585" y="252191"/>
                    <a:pt x="3005958" y="493714"/>
                  </a:cubicBezTo>
                  <a:cubicBezTo>
                    <a:pt x="2822039" y="474441"/>
                    <a:pt x="2730184" y="283722"/>
                    <a:pt x="2606565" y="588307"/>
                  </a:cubicBezTo>
                  <a:cubicBezTo>
                    <a:pt x="2522482" y="630349"/>
                    <a:pt x="2428890" y="421560"/>
                    <a:pt x="2354317" y="714432"/>
                  </a:cubicBezTo>
                  <a:cubicBezTo>
                    <a:pt x="2263227" y="735453"/>
                    <a:pt x="2092780" y="605655"/>
                    <a:pt x="2081048" y="777494"/>
                  </a:cubicBezTo>
                  <a:cubicBezTo>
                    <a:pt x="1986455" y="798515"/>
                    <a:pt x="1780756" y="679829"/>
                    <a:pt x="1797269" y="840556"/>
                  </a:cubicBezTo>
                  <a:cubicBezTo>
                    <a:pt x="1744717" y="858073"/>
                    <a:pt x="1693773" y="766046"/>
                    <a:pt x="1639613" y="893107"/>
                  </a:cubicBezTo>
                  <a:cubicBezTo>
                    <a:pt x="1569544" y="861576"/>
                    <a:pt x="1602707" y="718908"/>
                    <a:pt x="1429407" y="798514"/>
                  </a:cubicBezTo>
                  <a:cubicBezTo>
                    <a:pt x="1387662" y="771083"/>
                    <a:pt x="1418919" y="688096"/>
                    <a:pt x="1261241" y="682901"/>
                  </a:cubicBezTo>
                  <a:cubicBezTo>
                    <a:pt x="1236717" y="651370"/>
                    <a:pt x="1299529" y="592846"/>
                    <a:pt x="1187669" y="588307"/>
                  </a:cubicBezTo>
                  <a:cubicBezTo>
                    <a:pt x="1183423" y="521682"/>
                    <a:pt x="1047391" y="478875"/>
                    <a:pt x="1051034" y="640859"/>
                  </a:cubicBezTo>
                  <a:cubicBezTo>
                    <a:pt x="1050785" y="557976"/>
                    <a:pt x="907145" y="561479"/>
                    <a:pt x="872358" y="682901"/>
                  </a:cubicBezTo>
                  <a:cubicBezTo>
                    <a:pt x="888862" y="586004"/>
                    <a:pt x="879720" y="573358"/>
                    <a:pt x="756744" y="588307"/>
                  </a:cubicBezTo>
                  <a:cubicBezTo>
                    <a:pt x="736079" y="529183"/>
                    <a:pt x="775986" y="474496"/>
                    <a:pt x="662151" y="462183"/>
                  </a:cubicBezTo>
                  <a:cubicBezTo>
                    <a:pt x="628076" y="386911"/>
                    <a:pt x="522206" y="267793"/>
                    <a:pt x="325820" y="451673"/>
                  </a:cubicBezTo>
                  <a:cubicBezTo>
                    <a:pt x="265690" y="327352"/>
                    <a:pt x="291584" y="230625"/>
                    <a:pt x="94593" y="388611"/>
                  </a:cubicBezTo>
                  <a:lnTo>
                    <a:pt x="52551" y="483204"/>
                  </a:lnTo>
                  <a:lnTo>
                    <a:pt x="52551" y="924638"/>
                  </a:lnTo>
                  <a:lnTo>
                    <a:pt x="0" y="956170"/>
                  </a:lnTo>
                  <a:close/>
                </a:path>
              </a:pathLst>
            </a:custGeom>
            <a:solidFill>
              <a:srgbClr val="3C81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" name="Полилиния 6"/>
            <p:cNvSpPr/>
            <p:nvPr/>
          </p:nvSpPr>
          <p:spPr>
            <a:xfrm>
              <a:off x="-52554" y="3864003"/>
              <a:ext cx="9297355" cy="3077971"/>
            </a:xfrm>
            <a:custGeom>
              <a:avLst/>
              <a:gdLst>
                <a:gd name="connsiteX0" fmla="*/ 10511 w 9249104"/>
                <a:gd name="connsiteY0" fmla="*/ 42041 h 2196662"/>
                <a:gd name="connsiteX1" fmla="*/ 9154511 w 9249104"/>
                <a:gd name="connsiteY1" fmla="*/ 0 h 2196662"/>
                <a:gd name="connsiteX2" fmla="*/ 9249104 w 9249104"/>
                <a:gd name="connsiteY2" fmla="*/ 2165131 h 2196662"/>
                <a:gd name="connsiteX3" fmla="*/ 0 w 9249104"/>
                <a:gd name="connsiteY3" fmla="*/ 2196662 h 2196662"/>
                <a:gd name="connsiteX4" fmla="*/ 10511 w 9249104"/>
                <a:gd name="connsiteY4" fmla="*/ 42041 h 2196662"/>
                <a:gd name="connsiteX0" fmla="*/ 10511 w 9249104"/>
                <a:gd name="connsiteY0" fmla="*/ 924153 h 3078774"/>
                <a:gd name="connsiteX1" fmla="*/ 9154511 w 9249104"/>
                <a:gd name="connsiteY1" fmla="*/ 882112 h 3078774"/>
                <a:gd name="connsiteX2" fmla="*/ 9249104 w 9249104"/>
                <a:gd name="connsiteY2" fmla="*/ 3047243 h 3078774"/>
                <a:gd name="connsiteX3" fmla="*/ 0 w 9249104"/>
                <a:gd name="connsiteY3" fmla="*/ 3078774 h 3078774"/>
                <a:gd name="connsiteX4" fmla="*/ 10511 w 9249104"/>
                <a:gd name="connsiteY4" fmla="*/ 924153 h 3078774"/>
                <a:gd name="connsiteX0" fmla="*/ 10511 w 9249104"/>
                <a:gd name="connsiteY0" fmla="*/ 924153 h 3078774"/>
                <a:gd name="connsiteX1" fmla="*/ 9154511 w 9249104"/>
                <a:gd name="connsiteY1" fmla="*/ 882112 h 3078774"/>
                <a:gd name="connsiteX2" fmla="*/ 9249104 w 9249104"/>
                <a:gd name="connsiteY2" fmla="*/ 3047243 h 3078774"/>
                <a:gd name="connsiteX3" fmla="*/ 0 w 9249104"/>
                <a:gd name="connsiteY3" fmla="*/ 3078774 h 3078774"/>
                <a:gd name="connsiteX4" fmla="*/ 10511 w 9249104"/>
                <a:gd name="connsiteY4" fmla="*/ 924153 h 3078774"/>
                <a:gd name="connsiteX0" fmla="*/ 10511 w 9297355"/>
                <a:gd name="connsiteY0" fmla="*/ 924153 h 3078774"/>
                <a:gd name="connsiteX1" fmla="*/ 9297355 w 9297355"/>
                <a:gd name="connsiteY1" fmla="*/ 882112 h 3078774"/>
                <a:gd name="connsiteX2" fmla="*/ 9249104 w 9297355"/>
                <a:gd name="connsiteY2" fmla="*/ 3047243 h 3078774"/>
                <a:gd name="connsiteX3" fmla="*/ 0 w 9297355"/>
                <a:gd name="connsiteY3" fmla="*/ 3078774 h 3078774"/>
                <a:gd name="connsiteX4" fmla="*/ 10511 w 9297355"/>
                <a:gd name="connsiteY4" fmla="*/ 924153 h 3078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97355" h="3078774">
                  <a:moveTo>
                    <a:pt x="10511" y="924153"/>
                  </a:moveTo>
                  <a:cubicBezTo>
                    <a:pt x="3297468" y="0"/>
                    <a:pt x="6912154" y="395890"/>
                    <a:pt x="9297355" y="882112"/>
                  </a:cubicBezTo>
                  <a:lnTo>
                    <a:pt x="9249104" y="3047243"/>
                  </a:lnTo>
                  <a:lnTo>
                    <a:pt x="0" y="3078774"/>
                  </a:lnTo>
                  <a:cubicBezTo>
                    <a:pt x="3504" y="2360567"/>
                    <a:pt x="7007" y="1642360"/>
                    <a:pt x="10511" y="924153"/>
                  </a:cubicBezTo>
                  <a:close/>
                </a:path>
              </a:pathLst>
            </a:custGeom>
            <a:solidFill>
              <a:srgbClr val="57BA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777652" y="4278314"/>
              <a:ext cx="8387779" cy="2679534"/>
            </a:xfrm>
            <a:custGeom>
              <a:avLst/>
              <a:gdLst>
                <a:gd name="connsiteX0" fmla="*/ 8387255 w 8387255"/>
                <a:gd name="connsiteY0" fmla="*/ 0 h 2680138"/>
                <a:gd name="connsiteX1" fmla="*/ 0 w 8387255"/>
                <a:gd name="connsiteY1" fmla="*/ 2680138 h 2680138"/>
                <a:gd name="connsiteX2" fmla="*/ 8387255 w 8387255"/>
                <a:gd name="connsiteY2" fmla="*/ 2606566 h 2680138"/>
                <a:gd name="connsiteX3" fmla="*/ 8387255 w 8387255"/>
                <a:gd name="connsiteY3" fmla="*/ 0 h 2680138"/>
                <a:gd name="connsiteX0" fmla="*/ 8387255 w 8387255"/>
                <a:gd name="connsiteY0" fmla="*/ 0 h 2680138"/>
                <a:gd name="connsiteX1" fmla="*/ 0 w 8387255"/>
                <a:gd name="connsiteY1" fmla="*/ 2680138 h 2680138"/>
                <a:gd name="connsiteX2" fmla="*/ 8387255 w 8387255"/>
                <a:gd name="connsiteY2" fmla="*/ 2606566 h 2680138"/>
                <a:gd name="connsiteX3" fmla="*/ 8387255 w 8387255"/>
                <a:gd name="connsiteY3" fmla="*/ 0 h 2680138"/>
                <a:gd name="connsiteX0" fmla="*/ 8387255 w 8387255"/>
                <a:gd name="connsiteY0" fmla="*/ 0 h 2680138"/>
                <a:gd name="connsiteX1" fmla="*/ 0 w 8387255"/>
                <a:gd name="connsiteY1" fmla="*/ 2680138 h 2680138"/>
                <a:gd name="connsiteX2" fmla="*/ 8387255 w 8387255"/>
                <a:gd name="connsiteY2" fmla="*/ 2606566 h 2680138"/>
                <a:gd name="connsiteX3" fmla="*/ 8387255 w 8387255"/>
                <a:gd name="connsiteY3" fmla="*/ 0 h 2680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87255" h="2680138">
                  <a:moveTo>
                    <a:pt x="8387255" y="0"/>
                  </a:moveTo>
                  <a:cubicBezTo>
                    <a:pt x="5466187" y="397574"/>
                    <a:pt x="4794367" y="212981"/>
                    <a:pt x="0" y="2680138"/>
                  </a:cubicBezTo>
                  <a:lnTo>
                    <a:pt x="8387255" y="2606566"/>
                  </a:lnTo>
                  <a:cubicBezTo>
                    <a:pt x="8383737" y="1730704"/>
                    <a:pt x="8376744" y="854849"/>
                    <a:pt x="8387255" y="0"/>
                  </a:cubicBezTo>
                  <a:close/>
                </a:path>
              </a:pathLst>
            </a:custGeom>
            <a:solidFill>
              <a:srgbClr val="53B0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" name="Полилиния 4"/>
            <p:cNvSpPr/>
            <p:nvPr/>
          </p:nvSpPr>
          <p:spPr>
            <a:xfrm>
              <a:off x="-20806" y="4267203"/>
              <a:ext cx="8608427" cy="2658897"/>
            </a:xfrm>
            <a:custGeom>
              <a:avLst/>
              <a:gdLst>
                <a:gd name="connsiteX0" fmla="*/ 21021 w 8607973"/>
                <a:gd name="connsiteY0" fmla="*/ 0 h 2659117"/>
                <a:gd name="connsiteX1" fmla="*/ 8607973 w 8607973"/>
                <a:gd name="connsiteY1" fmla="*/ 2648607 h 2659117"/>
                <a:gd name="connsiteX2" fmla="*/ 0 w 8607973"/>
                <a:gd name="connsiteY2" fmla="*/ 2659117 h 2659117"/>
                <a:gd name="connsiteX3" fmla="*/ 21021 w 8607973"/>
                <a:gd name="connsiteY3" fmla="*/ 0 h 2659117"/>
                <a:gd name="connsiteX0" fmla="*/ 21021 w 8607973"/>
                <a:gd name="connsiteY0" fmla="*/ 0 h 2659117"/>
                <a:gd name="connsiteX1" fmla="*/ 8607973 w 8607973"/>
                <a:gd name="connsiteY1" fmla="*/ 2648607 h 2659117"/>
                <a:gd name="connsiteX2" fmla="*/ 0 w 8607973"/>
                <a:gd name="connsiteY2" fmla="*/ 2659117 h 2659117"/>
                <a:gd name="connsiteX3" fmla="*/ 21021 w 8607973"/>
                <a:gd name="connsiteY3" fmla="*/ 0 h 2659117"/>
                <a:gd name="connsiteX0" fmla="*/ 21021 w 8607973"/>
                <a:gd name="connsiteY0" fmla="*/ 0 h 2659117"/>
                <a:gd name="connsiteX1" fmla="*/ 8607973 w 8607973"/>
                <a:gd name="connsiteY1" fmla="*/ 2648607 h 2659117"/>
                <a:gd name="connsiteX2" fmla="*/ 0 w 8607973"/>
                <a:gd name="connsiteY2" fmla="*/ 2659117 h 2659117"/>
                <a:gd name="connsiteX3" fmla="*/ 21021 w 8607973"/>
                <a:gd name="connsiteY3" fmla="*/ 0 h 2659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07973" h="2659117">
                  <a:moveTo>
                    <a:pt x="21021" y="0"/>
                  </a:moveTo>
                  <a:cubicBezTo>
                    <a:pt x="3199974" y="80129"/>
                    <a:pt x="5958482" y="967591"/>
                    <a:pt x="8607973" y="2648607"/>
                  </a:cubicBezTo>
                  <a:lnTo>
                    <a:pt x="0" y="2659117"/>
                  </a:lnTo>
                  <a:lnTo>
                    <a:pt x="21021" y="0"/>
                  </a:lnTo>
                  <a:close/>
                </a:path>
              </a:pathLst>
            </a:custGeom>
            <a:solidFill>
              <a:srgbClr val="4EA5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2" name="Полилиния 11"/>
            <p:cNvSpPr/>
            <p:nvPr/>
          </p:nvSpPr>
          <p:spPr>
            <a:xfrm>
              <a:off x="2142810" y="571732"/>
              <a:ext cx="4297070" cy="1930280"/>
            </a:xfrm>
            <a:custGeom>
              <a:avLst/>
              <a:gdLst>
                <a:gd name="connsiteX0" fmla="*/ 0 w 3981065"/>
                <a:gd name="connsiteY0" fmla="*/ 756745 h 1345324"/>
                <a:gd name="connsiteX1" fmla="*/ 1093075 w 3981065"/>
                <a:gd name="connsiteY1" fmla="*/ 914400 h 1345324"/>
                <a:gd name="connsiteX2" fmla="*/ 819806 w 3981065"/>
                <a:gd name="connsiteY2" fmla="*/ 1345324 h 1345324"/>
                <a:gd name="connsiteX3" fmla="*/ 1828800 w 3981065"/>
                <a:gd name="connsiteY3" fmla="*/ 945931 h 1345324"/>
                <a:gd name="connsiteX4" fmla="*/ 2701158 w 3981065"/>
                <a:gd name="connsiteY4" fmla="*/ 1177158 h 1345324"/>
                <a:gd name="connsiteX5" fmla="*/ 3174124 w 3981065"/>
                <a:gd name="connsiteY5" fmla="*/ 935421 h 1345324"/>
                <a:gd name="connsiteX6" fmla="*/ 3951889 w 3981065"/>
                <a:gd name="connsiteY6" fmla="*/ 1103586 h 1345324"/>
                <a:gd name="connsiteX7" fmla="*/ 3836275 w 3981065"/>
                <a:gd name="connsiteY7" fmla="*/ 714703 h 1345324"/>
                <a:gd name="connsiteX8" fmla="*/ 3268717 w 3981065"/>
                <a:gd name="connsiteY8" fmla="*/ 630621 h 1345324"/>
                <a:gd name="connsiteX9" fmla="*/ 3541986 w 3981065"/>
                <a:gd name="connsiteY9" fmla="*/ 588579 h 1345324"/>
                <a:gd name="connsiteX10" fmla="*/ 3258206 w 3981065"/>
                <a:gd name="connsiteY10" fmla="*/ 378372 h 1345324"/>
                <a:gd name="connsiteX11" fmla="*/ 2858813 w 3981065"/>
                <a:gd name="connsiteY11" fmla="*/ 210207 h 1345324"/>
                <a:gd name="connsiteX12" fmla="*/ 2690648 w 3981065"/>
                <a:gd name="connsiteY12" fmla="*/ 0 h 1345324"/>
                <a:gd name="connsiteX13" fmla="*/ 2238703 w 3981065"/>
                <a:gd name="connsiteY13" fmla="*/ 10510 h 1345324"/>
                <a:gd name="connsiteX14" fmla="*/ 1208689 w 3981065"/>
                <a:gd name="connsiteY14" fmla="*/ 252248 h 1345324"/>
                <a:gd name="connsiteX15" fmla="*/ 1051034 w 3981065"/>
                <a:gd name="connsiteY15" fmla="*/ 315310 h 1345324"/>
                <a:gd name="connsiteX16" fmla="*/ 557048 w 3981065"/>
                <a:gd name="connsiteY16" fmla="*/ 252248 h 1345324"/>
                <a:gd name="connsiteX17" fmla="*/ 0 w 3981065"/>
                <a:gd name="connsiteY17" fmla="*/ 756745 h 1345324"/>
                <a:gd name="connsiteX0" fmla="*/ 0 w 3981065"/>
                <a:gd name="connsiteY0" fmla="*/ 756745 h 1345324"/>
                <a:gd name="connsiteX1" fmla="*/ 1093075 w 3981065"/>
                <a:gd name="connsiteY1" fmla="*/ 914400 h 1345324"/>
                <a:gd name="connsiteX2" fmla="*/ 819806 w 3981065"/>
                <a:gd name="connsiteY2" fmla="*/ 1345324 h 1345324"/>
                <a:gd name="connsiteX3" fmla="*/ 1828800 w 3981065"/>
                <a:gd name="connsiteY3" fmla="*/ 945931 h 1345324"/>
                <a:gd name="connsiteX4" fmla="*/ 2701158 w 3981065"/>
                <a:gd name="connsiteY4" fmla="*/ 1177158 h 1345324"/>
                <a:gd name="connsiteX5" fmla="*/ 3174124 w 3981065"/>
                <a:gd name="connsiteY5" fmla="*/ 935421 h 1345324"/>
                <a:gd name="connsiteX6" fmla="*/ 3951889 w 3981065"/>
                <a:gd name="connsiteY6" fmla="*/ 1103586 h 1345324"/>
                <a:gd name="connsiteX7" fmla="*/ 3836275 w 3981065"/>
                <a:gd name="connsiteY7" fmla="*/ 714703 h 1345324"/>
                <a:gd name="connsiteX8" fmla="*/ 3268717 w 3981065"/>
                <a:gd name="connsiteY8" fmla="*/ 630621 h 1345324"/>
                <a:gd name="connsiteX9" fmla="*/ 3541986 w 3981065"/>
                <a:gd name="connsiteY9" fmla="*/ 588579 h 1345324"/>
                <a:gd name="connsiteX10" fmla="*/ 3258206 w 3981065"/>
                <a:gd name="connsiteY10" fmla="*/ 378372 h 1345324"/>
                <a:gd name="connsiteX11" fmla="*/ 2858813 w 3981065"/>
                <a:gd name="connsiteY11" fmla="*/ 210207 h 1345324"/>
                <a:gd name="connsiteX12" fmla="*/ 2690648 w 3981065"/>
                <a:gd name="connsiteY12" fmla="*/ 0 h 1345324"/>
                <a:gd name="connsiteX13" fmla="*/ 2238703 w 3981065"/>
                <a:gd name="connsiteY13" fmla="*/ 10510 h 1345324"/>
                <a:gd name="connsiteX14" fmla="*/ 1208689 w 3981065"/>
                <a:gd name="connsiteY14" fmla="*/ 252248 h 1345324"/>
                <a:gd name="connsiteX15" fmla="*/ 1051034 w 3981065"/>
                <a:gd name="connsiteY15" fmla="*/ 315310 h 1345324"/>
                <a:gd name="connsiteX16" fmla="*/ 557048 w 3981065"/>
                <a:gd name="connsiteY16" fmla="*/ 252248 h 1345324"/>
                <a:gd name="connsiteX17" fmla="*/ 0 w 3981065"/>
                <a:gd name="connsiteY17" fmla="*/ 756745 h 1345324"/>
                <a:gd name="connsiteX0" fmla="*/ 49792 w 4030857"/>
                <a:gd name="connsiteY0" fmla="*/ 756745 h 1345324"/>
                <a:gd name="connsiteX1" fmla="*/ 1142867 w 4030857"/>
                <a:gd name="connsiteY1" fmla="*/ 914400 h 1345324"/>
                <a:gd name="connsiteX2" fmla="*/ 869598 w 4030857"/>
                <a:gd name="connsiteY2" fmla="*/ 1345324 h 1345324"/>
                <a:gd name="connsiteX3" fmla="*/ 1878592 w 4030857"/>
                <a:gd name="connsiteY3" fmla="*/ 945931 h 1345324"/>
                <a:gd name="connsiteX4" fmla="*/ 2750950 w 4030857"/>
                <a:gd name="connsiteY4" fmla="*/ 1177158 h 1345324"/>
                <a:gd name="connsiteX5" fmla="*/ 3223916 w 4030857"/>
                <a:gd name="connsiteY5" fmla="*/ 935421 h 1345324"/>
                <a:gd name="connsiteX6" fmla="*/ 4001681 w 4030857"/>
                <a:gd name="connsiteY6" fmla="*/ 1103586 h 1345324"/>
                <a:gd name="connsiteX7" fmla="*/ 3886067 w 4030857"/>
                <a:gd name="connsiteY7" fmla="*/ 714703 h 1345324"/>
                <a:gd name="connsiteX8" fmla="*/ 3318509 w 4030857"/>
                <a:gd name="connsiteY8" fmla="*/ 630621 h 1345324"/>
                <a:gd name="connsiteX9" fmla="*/ 3591778 w 4030857"/>
                <a:gd name="connsiteY9" fmla="*/ 588579 h 1345324"/>
                <a:gd name="connsiteX10" fmla="*/ 3307998 w 4030857"/>
                <a:gd name="connsiteY10" fmla="*/ 378372 h 1345324"/>
                <a:gd name="connsiteX11" fmla="*/ 2908605 w 4030857"/>
                <a:gd name="connsiteY11" fmla="*/ 210207 h 1345324"/>
                <a:gd name="connsiteX12" fmla="*/ 2740440 w 4030857"/>
                <a:gd name="connsiteY12" fmla="*/ 0 h 1345324"/>
                <a:gd name="connsiteX13" fmla="*/ 2288495 w 4030857"/>
                <a:gd name="connsiteY13" fmla="*/ 10510 h 1345324"/>
                <a:gd name="connsiteX14" fmla="*/ 1258481 w 4030857"/>
                <a:gd name="connsiteY14" fmla="*/ 252248 h 1345324"/>
                <a:gd name="connsiteX15" fmla="*/ 1100826 w 4030857"/>
                <a:gd name="connsiteY15" fmla="*/ 315310 h 1345324"/>
                <a:gd name="connsiteX16" fmla="*/ 606840 w 4030857"/>
                <a:gd name="connsiteY16" fmla="*/ 252248 h 1345324"/>
                <a:gd name="connsiteX17" fmla="*/ 49792 w 4030857"/>
                <a:gd name="connsiteY17" fmla="*/ 756745 h 1345324"/>
                <a:gd name="connsiteX0" fmla="*/ 49792 w 4030857"/>
                <a:gd name="connsiteY0" fmla="*/ 1238729 h 1827308"/>
                <a:gd name="connsiteX1" fmla="*/ 1142867 w 4030857"/>
                <a:gd name="connsiteY1" fmla="*/ 1396384 h 1827308"/>
                <a:gd name="connsiteX2" fmla="*/ 869598 w 4030857"/>
                <a:gd name="connsiteY2" fmla="*/ 1827308 h 1827308"/>
                <a:gd name="connsiteX3" fmla="*/ 1878592 w 4030857"/>
                <a:gd name="connsiteY3" fmla="*/ 1427915 h 1827308"/>
                <a:gd name="connsiteX4" fmla="*/ 2750950 w 4030857"/>
                <a:gd name="connsiteY4" fmla="*/ 1659142 h 1827308"/>
                <a:gd name="connsiteX5" fmla="*/ 3223916 w 4030857"/>
                <a:gd name="connsiteY5" fmla="*/ 1417405 h 1827308"/>
                <a:gd name="connsiteX6" fmla="*/ 4001681 w 4030857"/>
                <a:gd name="connsiteY6" fmla="*/ 1585570 h 1827308"/>
                <a:gd name="connsiteX7" fmla="*/ 3886067 w 4030857"/>
                <a:gd name="connsiteY7" fmla="*/ 1196687 h 1827308"/>
                <a:gd name="connsiteX8" fmla="*/ 3318509 w 4030857"/>
                <a:gd name="connsiteY8" fmla="*/ 1112605 h 1827308"/>
                <a:gd name="connsiteX9" fmla="*/ 3591778 w 4030857"/>
                <a:gd name="connsiteY9" fmla="*/ 1070563 h 1827308"/>
                <a:gd name="connsiteX10" fmla="*/ 3307998 w 4030857"/>
                <a:gd name="connsiteY10" fmla="*/ 860356 h 1827308"/>
                <a:gd name="connsiteX11" fmla="*/ 2908605 w 4030857"/>
                <a:gd name="connsiteY11" fmla="*/ 692191 h 1827308"/>
                <a:gd name="connsiteX12" fmla="*/ 2740440 w 4030857"/>
                <a:gd name="connsiteY12" fmla="*/ 481984 h 1827308"/>
                <a:gd name="connsiteX13" fmla="*/ 2288495 w 4030857"/>
                <a:gd name="connsiteY13" fmla="*/ 492494 h 1827308"/>
                <a:gd name="connsiteX14" fmla="*/ 1258481 w 4030857"/>
                <a:gd name="connsiteY14" fmla="*/ 734232 h 1827308"/>
                <a:gd name="connsiteX15" fmla="*/ 1100826 w 4030857"/>
                <a:gd name="connsiteY15" fmla="*/ 797294 h 1827308"/>
                <a:gd name="connsiteX16" fmla="*/ 606840 w 4030857"/>
                <a:gd name="connsiteY16" fmla="*/ 734232 h 1827308"/>
                <a:gd name="connsiteX17" fmla="*/ 49792 w 4030857"/>
                <a:gd name="connsiteY17" fmla="*/ 1238729 h 1827308"/>
                <a:gd name="connsiteX0" fmla="*/ 49792 w 4030857"/>
                <a:gd name="connsiteY0" fmla="*/ 1238729 h 1827308"/>
                <a:gd name="connsiteX1" fmla="*/ 1142867 w 4030857"/>
                <a:gd name="connsiteY1" fmla="*/ 1396384 h 1827308"/>
                <a:gd name="connsiteX2" fmla="*/ 869598 w 4030857"/>
                <a:gd name="connsiteY2" fmla="*/ 1827308 h 1827308"/>
                <a:gd name="connsiteX3" fmla="*/ 1878592 w 4030857"/>
                <a:gd name="connsiteY3" fmla="*/ 1427915 h 1827308"/>
                <a:gd name="connsiteX4" fmla="*/ 2750950 w 4030857"/>
                <a:gd name="connsiteY4" fmla="*/ 1659142 h 1827308"/>
                <a:gd name="connsiteX5" fmla="*/ 3223916 w 4030857"/>
                <a:gd name="connsiteY5" fmla="*/ 1417405 h 1827308"/>
                <a:gd name="connsiteX6" fmla="*/ 4001681 w 4030857"/>
                <a:gd name="connsiteY6" fmla="*/ 1585570 h 1827308"/>
                <a:gd name="connsiteX7" fmla="*/ 3886067 w 4030857"/>
                <a:gd name="connsiteY7" fmla="*/ 1196687 h 1827308"/>
                <a:gd name="connsiteX8" fmla="*/ 3318509 w 4030857"/>
                <a:gd name="connsiteY8" fmla="*/ 1112605 h 1827308"/>
                <a:gd name="connsiteX9" fmla="*/ 3591778 w 4030857"/>
                <a:gd name="connsiteY9" fmla="*/ 1070563 h 1827308"/>
                <a:gd name="connsiteX10" fmla="*/ 3307998 w 4030857"/>
                <a:gd name="connsiteY10" fmla="*/ 860356 h 1827308"/>
                <a:gd name="connsiteX11" fmla="*/ 2908605 w 4030857"/>
                <a:gd name="connsiteY11" fmla="*/ 692191 h 1827308"/>
                <a:gd name="connsiteX12" fmla="*/ 2740440 w 4030857"/>
                <a:gd name="connsiteY12" fmla="*/ 481984 h 1827308"/>
                <a:gd name="connsiteX13" fmla="*/ 2288495 w 4030857"/>
                <a:gd name="connsiteY13" fmla="*/ 492494 h 1827308"/>
                <a:gd name="connsiteX14" fmla="*/ 1258481 w 4030857"/>
                <a:gd name="connsiteY14" fmla="*/ 734232 h 1827308"/>
                <a:gd name="connsiteX15" fmla="*/ 1100826 w 4030857"/>
                <a:gd name="connsiteY15" fmla="*/ 797294 h 1827308"/>
                <a:gd name="connsiteX16" fmla="*/ 606840 w 4030857"/>
                <a:gd name="connsiteY16" fmla="*/ 734232 h 1827308"/>
                <a:gd name="connsiteX17" fmla="*/ 49792 w 4030857"/>
                <a:gd name="connsiteY17" fmla="*/ 1238729 h 1827308"/>
                <a:gd name="connsiteX0" fmla="*/ 49792 w 4030857"/>
                <a:gd name="connsiteY0" fmla="*/ 1238729 h 1827308"/>
                <a:gd name="connsiteX1" fmla="*/ 1142867 w 4030857"/>
                <a:gd name="connsiteY1" fmla="*/ 1396384 h 1827308"/>
                <a:gd name="connsiteX2" fmla="*/ 869598 w 4030857"/>
                <a:gd name="connsiteY2" fmla="*/ 1827308 h 1827308"/>
                <a:gd name="connsiteX3" fmla="*/ 1878592 w 4030857"/>
                <a:gd name="connsiteY3" fmla="*/ 1427915 h 1827308"/>
                <a:gd name="connsiteX4" fmla="*/ 2750950 w 4030857"/>
                <a:gd name="connsiteY4" fmla="*/ 1659142 h 1827308"/>
                <a:gd name="connsiteX5" fmla="*/ 3223916 w 4030857"/>
                <a:gd name="connsiteY5" fmla="*/ 1417405 h 1827308"/>
                <a:gd name="connsiteX6" fmla="*/ 4001681 w 4030857"/>
                <a:gd name="connsiteY6" fmla="*/ 1585570 h 1827308"/>
                <a:gd name="connsiteX7" fmla="*/ 3886067 w 4030857"/>
                <a:gd name="connsiteY7" fmla="*/ 1196687 h 1827308"/>
                <a:gd name="connsiteX8" fmla="*/ 3318509 w 4030857"/>
                <a:gd name="connsiteY8" fmla="*/ 1112605 h 1827308"/>
                <a:gd name="connsiteX9" fmla="*/ 3591778 w 4030857"/>
                <a:gd name="connsiteY9" fmla="*/ 1070563 h 1827308"/>
                <a:gd name="connsiteX10" fmla="*/ 3307998 w 4030857"/>
                <a:gd name="connsiteY10" fmla="*/ 860356 h 1827308"/>
                <a:gd name="connsiteX11" fmla="*/ 2908605 w 4030857"/>
                <a:gd name="connsiteY11" fmla="*/ 692191 h 1827308"/>
                <a:gd name="connsiteX12" fmla="*/ 2740440 w 4030857"/>
                <a:gd name="connsiteY12" fmla="*/ 481984 h 1827308"/>
                <a:gd name="connsiteX13" fmla="*/ 2288495 w 4030857"/>
                <a:gd name="connsiteY13" fmla="*/ 492494 h 1827308"/>
                <a:gd name="connsiteX14" fmla="*/ 1258481 w 4030857"/>
                <a:gd name="connsiteY14" fmla="*/ 734232 h 1827308"/>
                <a:gd name="connsiteX15" fmla="*/ 1100826 w 4030857"/>
                <a:gd name="connsiteY15" fmla="*/ 797294 h 1827308"/>
                <a:gd name="connsiteX16" fmla="*/ 606840 w 4030857"/>
                <a:gd name="connsiteY16" fmla="*/ 734232 h 1827308"/>
                <a:gd name="connsiteX17" fmla="*/ 49792 w 4030857"/>
                <a:gd name="connsiteY17" fmla="*/ 1238729 h 1827308"/>
                <a:gd name="connsiteX0" fmla="*/ 49792 w 4030857"/>
                <a:gd name="connsiteY0" fmla="*/ 1238729 h 1827308"/>
                <a:gd name="connsiteX1" fmla="*/ 1142867 w 4030857"/>
                <a:gd name="connsiteY1" fmla="*/ 1396384 h 1827308"/>
                <a:gd name="connsiteX2" fmla="*/ 869598 w 4030857"/>
                <a:gd name="connsiteY2" fmla="*/ 1827308 h 1827308"/>
                <a:gd name="connsiteX3" fmla="*/ 1878592 w 4030857"/>
                <a:gd name="connsiteY3" fmla="*/ 1427915 h 1827308"/>
                <a:gd name="connsiteX4" fmla="*/ 2750950 w 4030857"/>
                <a:gd name="connsiteY4" fmla="*/ 1659142 h 1827308"/>
                <a:gd name="connsiteX5" fmla="*/ 3223916 w 4030857"/>
                <a:gd name="connsiteY5" fmla="*/ 1417405 h 1827308"/>
                <a:gd name="connsiteX6" fmla="*/ 4001681 w 4030857"/>
                <a:gd name="connsiteY6" fmla="*/ 1585570 h 1827308"/>
                <a:gd name="connsiteX7" fmla="*/ 3886067 w 4030857"/>
                <a:gd name="connsiteY7" fmla="*/ 1196687 h 1827308"/>
                <a:gd name="connsiteX8" fmla="*/ 3318509 w 4030857"/>
                <a:gd name="connsiteY8" fmla="*/ 1112605 h 1827308"/>
                <a:gd name="connsiteX9" fmla="*/ 3591778 w 4030857"/>
                <a:gd name="connsiteY9" fmla="*/ 1070563 h 1827308"/>
                <a:gd name="connsiteX10" fmla="*/ 3307998 w 4030857"/>
                <a:gd name="connsiteY10" fmla="*/ 860356 h 1827308"/>
                <a:gd name="connsiteX11" fmla="*/ 2908605 w 4030857"/>
                <a:gd name="connsiteY11" fmla="*/ 692191 h 1827308"/>
                <a:gd name="connsiteX12" fmla="*/ 2740440 w 4030857"/>
                <a:gd name="connsiteY12" fmla="*/ 481984 h 1827308"/>
                <a:gd name="connsiteX13" fmla="*/ 2288495 w 4030857"/>
                <a:gd name="connsiteY13" fmla="*/ 492494 h 1827308"/>
                <a:gd name="connsiteX14" fmla="*/ 1258481 w 4030857"/>
                <a:gd name="connsiteY14" fmla="*/ 734232 h 1827308"/>
                <a:gd name="connsiteX15" fmla="*/ 1100826 w 4030857"/>
                <a:gd name="connsiteY15" fmla="*/ 797294 h 1827308"/>
                <a:gd name="connsiteX16" fmla="*/ 606840 w 4030857"/>
                <a:gd name="connsiteY16" fmla="*/ 734232 h 1827308"/>
                <a:gd name="connsiteX17" fmla="*/ 49792 w 4030857"/>
                <a:gd name="connsiteY17" fmla="*/ 1238729 h 1827308"/>
                <a:gd name="connsiteX0" fmla="*/ 49792 w 4030857"/>
                <a:gd name="connsiteY0" fmla="*/ 1262503 h 1851082"/>
                <a:gd name="connsiteX1" fmla="*/ 1142867 w 4030857"/>
                <a:gd name="connsiteY1" fmla="*/ 1420158 h 1851082"/>
                <a:gd name="connsiteX2" fmla="*/ 869598 w 4030857"/>
                <a:gd name="connsiteY2" fmla="*/ 1851082 h 1851082"/>
                <a:gd name="connsiteX3" fmla="*/ 1878592 w 4030857"/>
                <a:gd name="connsiteY3" fmla="*/ 1451689 h 1851082"/>
                <a:gd name="connsiteX4" fmla="*/ 2750950 w 4030857"/>
                <a:gd name="connsiteY4" fmla="*/ 1682916 h 1851082"/>
                <a:gd name="connsiteX5" fmla="*/ 3223916 w 4030857"/>
                <a:gd name="connsiteY5" fmla="*/ 1441179 h 1851082"/>
                <a:gd name="connsiteX6" fmla="*/ 4001681 w 4030857"/>
                <a:gd name="connsiteY6" fmla="*/ 1609344 h 1851082"/>
                <a:gd name="connsiteX7" fmla="*/ 3886067 w 4030857"/>
                <a:gd name="connsiteY7" fmla="*/ 1220461 h 1851082"/>
                <a:gd name="connsiteX8" fmla="*/ 3318509 w 4030857"/>
                <a:gd name="connsiteY8" fmla="*/ 1136379 h 1851082"/>
                <a:gd name="connsiteX9" fmla="*/ 3591778 w 4030857"/>
                <a:gd name="connsiteY9" fmla="*/ 1094337 h 1851082"/>
                <a:gd name="connsiteX10" fmla="*/ 3307998 w 4030857"/>
                <a:gd name="connsiteY10" fmla="*/ 884130 h 1851082"/>
                <a:gd name="connsiteX11" fmla="*/ 2908605 w 4030857"/>
                <a:gd name="connsiteY11" fmla="*/ 715965 h 1851082"/>
                <a:gd name="connsiteX12" fmla="*/ 2740440 w 4030857"/>
                <a:gd name="connsiteY12" fmla="*/ 505758 h 1851082"/>
                <a:gd name="connsiteX13" fmla="*/ 2288495 w 4030857"/>
                <a:gd name="connsiteY13" fmla="*/ 516268 h 1851082"/>
                <a:gd name="connsiteX14" fmla="*/ 1258481 w 4030857"/>
                <a:gd name="connsiteY14" fmla="*/ 758006 h 1851082"/>
                <a:gd name="connsiteX15" fmla="*/ 1100826 w 4030857"/>
                <a:gd name="connsiteY15" fmla="*/ 821068 h 1851082"/>
                <a:gd name="connsiteX16" fmla="*/ 606840 w 4030857"/>
                <a:gd name="connsiteY16" fmla="*/ 758006 h 1851082"/>
                <a:gd name="connsiteX17" fmla="*/ 49792 w 4030857"/>
                <a:gd name="connsiteY17" fmla="*/ 1262503 h 1851082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340808"/>
                <a:gd name="connsiteY0" fmla="*/ 1342298 h 1930877"/>
                <a:gd name="connsiteX1" fmla="*/ 1142867 w 4340808"/>
                <a:gd name="connsiteY1" fmla="*/ 1499953 h 1930877"/>
                <a:gd name="connsiteX2" fmla="*/ 869598 w 4340808"/>
                <a:gd name="connsiteY2" fmla="*/ 1930877 h 1930877"/>
                <a:gd name="connsiteX3" fmla="*/ 1878592 w 4340808"/>
                <a:gd name="connsiteY3" fmla="*/ 1531484 h 1930877"/>
                <a:gd name="connsiteX4" fmla="*/ 2750950 w 4340808"/>
                <a:gd name="connsiteY4" fmla="*/ 1762711 h 1930877"/>
                <a:gd name="connsiteX5" fmla="*/ 3223916 w 4340808"/>
                <a:gd name="connsiteY5" fmla="*/ 1520974 h 1930877"/>
                <a:gd name="connsiteX6" fmla="*/ 4001681 w 4340808"/>
                <a:gd name="connsiteY6" fmla="*/ 1689139 h 1930877"/>
                <a:gd name="connsiteX7" fmla="*/ 3886067 w 4340808"/>
                <a:gd name="connsiteY7" fmla="*/ 1300256 h 1930877"/>
                <a:gd name="connsiteX8" fmla="*/ 3318509 w 4340808"/>
                <a:gd name="connsiteY8" fmla="*/ 1216174 h 1930877"/>
                <a:gd name="connsiteX9" fmla="*/ 3591778 w 4340808"/>
                <a:gd name="connsiteY9" fmla="*/ 1174132 h 1930877"/>
                <a:gd name="connsiteX10" fmla="*/ 3307998 w 4340808"/>
                <a:gd name="connsiteY10" fmla="*/ 963925 h 1930877"/>
                <a:gd name="connsiteX11" fmla="*/ 2908605 w 4340808"/>
                <a:gd name="connsiteY11" fmla="*/ 795760 h 1930877"/>
                <a:gd name="connsiteX12" fmla="*/ 2740440 w 4340808"/>
                <a:gd name="connsiteY12" fmla="*/ 585553 h 1930877"/>
                <a:gd name="connsiteX13" fmla="*/ 2288495 w 4340808"/>
                <a:gd name="connsiteY13" fmla="*/ 596063 h 1930877"/>
                <a:gd name="connsiteX14" fmla="*/ 1258481 w 4340808"/>
                <a:gd name="connsiteY14" fmla="*/ 837801 h 1930877"/>
                <a:gd name="connsiteX15" fmla="*/ 1100826 w 4340808"/>
                <a:gd name="connsiteY15" fmla="*/ 900863 h 1930877"/>
                <a:gd name="connsiteX16" fmla="*/ 606840 w 4340808"/>
                <a:gd name="connsiteY16" fmla="*/ 837801 h 1930877"/>
                <a:gd name="connsiteX17" fmla="*/ 49792 w 4340808"/>
                <a:gd name="connsiteY17" fmla="*/ 1342298 h 1930877"/>
                <a:gd name="connsiteX0" fmla="*/ 49792 w 4340808"/>
                <a:gd name="connsiteY0" fmla="*/ 1342298 h 1930877"/>
                <a:gd name="connsiteX1" fmla="*/ 1142867 w 4340808"/>
                <a:gd name="connsiteY1" fmla="*/ 1499953 h 1930877"/>
                <a:gd name="connsiteX2" fmla="*/ 869598 w 4340808"/>
                <a:gd name="connsiteY2" fmla="*/ 1930877 h 1930877"/>
                <a:gd name="connsiteX3" fmla="*/ 1878592 w 4340808"/>
                <a:gd name="connsiteY3" fmla="*/ 1531484 h 1930877"/>
                <a:gd name="connsiteX4" fmla="*/ 2750950 w 4340808"/>
                <a:gd name="connsiteY4" fmla="*/ 1762711 h 1930877"/>
                <a:gd name="connsiteX5" fmla="*/ 3223916 w 4340808"/>
                <a:gd name="connsiteY5" fmla="*/ 1520974 h 1930877"/>
                <a:gd name="connsiteX6" fmla="*/ 4001681 w 4340808"/>
                <a:gd name="connsiteY6" fmla="*/ 1689139 h 1930877"/>
                <a:gd name="connsiteX7" fmla="*/ 3886067 w 4340808"/>
                <a:gd name="connsiteY7" fmla="*/ 1300256 h 1930877"/>
                <a:gd name="connsiteX8" fmla="*/ 3318509 w 4340808"/>
                <a:gd name="connsiteY8" fmla="*/ 1216174 h 1930877"/>
                <a:gd name="connsiteX9" fmla="*/ 3591778 w 4340808"/>
                <a:gd name="connsiteY9" fmla="*/ 1174132 h 1930877"/>
                <a:gd name="connsiteX10" fmla="*/ 3307998 w 4340808"/>
                <a:gd name="connsiteY10" fmla="*/ 963925 h 1930877"/>
                <a:gd name="connsiteX11" fmla="*/ 2908605 w 4340808"/>
                <a:gd name="connsiteY11" fmla="*/ 795760 h 1930877"/>
                <a:gd name="connsiteX12" fmla="*/ 2740440 w 4340808"/>
                <a:gd name="connsiteY12" fmla="*/ 585553 h 1930877"/>
                <a:gd name="connsiteX13" fmla="*/ 2288495 w 4340808"/>
                <a:gd name="connsiteY13" fmla="*/ 596063 h 1930877"/>
                <a:gd name="connsiteX14" fmla="*/ 1258481 w 4340808"/>
                <a:gd name="connsiteY14" fmla="*/ 837801 h 1930877"/>
                <a:gd name="connsiteX15" fmla="*/ 1100826 w 4340808"/>
                <a:gd name="connsiteY15" fmla="*/ 900863 h 1930877"/>
                <a:gd name="connsiteX16" fmla="*/ 606840 w 4340808"/>
                <a:gd name="connsiteY16" fmla="*/ 837801 h 1930877"/>
                <a:gd name="connsiteX17" fmla="*/ 49792 w 4340808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97558" h="1930877">
                  <a:moveTo>
                    <a:pt x="49792" y="1342298"/>
                  </a:moveTo>
                  <a:cubicBezTo>
                    <a:pt x="609438" y="1518686"/>
                    <a:pt x="1073807" y="1242624"/>
                    <a:pt x="1142867" y="1499953"/>
                  </a:cubicBezTo>
                  <a:cubicBezTo>
                    <a:pt x="961311" y="1653128"/>
                    <a:pt x="960688" y="1787236"/>
                    <a:pt x="869598" y="1930877"/>
                  </a:cubicBezTo>
                  <a:cubicBezTo>
                    <a:pt x="1286912" y="1554867"/>
                    <a:pt x="1504179" y="1493174"/>
                    <a:pt x="1878592" y="1531484"/>
                  </a:cubicBezTo>
                  <a:cubicBezTo>
                    <a:pt x="2507154" y="1862576"/>
                    <a:pt x="2158593" y="1809277"/>
                    <a:pt x="2750950" y="1762711"/>
                  </a:cubicBezTo>
                  <a:cubicBezTo>
                    <a:pt x="2908605" y="1682132"/>
                    <a:pt x="3142468" y="1796825"/>
                    <a:pt x="3223916" y="1520974"/>
                  </a:cubicBezTo>
                  <a:cubicBezTo>
                    <a:pt x="3535558" y="1377004"/>
                    <a:pt x="3694804" y="1723581"/>
                    <a:pt x="4001681" y="1689139"/>
                  </a:cubicBezTo>
                  <a:cubicBezTo>
                    <a:pt x="4271903" y="1596923"/>
                    <a:pt x="4297558" y="1300268"/>
                    <a:pt x="3886067" y="1300256"/>
                  </a:cubicBezTo>
                  <a:cubicBezTo>
                    <a:pt x="3696881" y="1272229"/>
                    <a:pt x="3488649" y="1363275"/>
                    <a:pt x="3318509" y="1216174"/>
                  </a:cubicBezTo>
                  <a:cubicBezTo>
                    <a:pt x="3619154" y="859272"/>
                    <a:pt x="3510221" y="1126259"/>
                    <a:pt x="3591778" y="1174132"/>
                  </a:cubicBezTo>
                  <a:cubicBezTo>
                    <a:pt x="3873431" y="1380328"/>
                    <a:pt x="3821697" y="757811"/>
                    <a:pt x="3307998" y="963925"/>
                  </a:cubicBezTo>
                  <a:cubicBezTo>
                    <a:pt x="3246311" y="865022"/>
                    <a:pt x="3251294" y="818492"/>
                    <a:pt x="2908605" y="795760"/>
                  </a:cubicBezTo>
                  <a:cubicBezTo>
                    <a:pt x="3271659" y="749519"/>
                    <a:pt x="3215604" y="293688"/>
                    <a:pt x="2740440" y="585553"/>
                  </a:cubicBezTo>
                  <a:cubicBezTo>
                    <a:pt x="2975565" y="298560"/>
                    <a:pt x="2367717" y="6789"/>
                    <a:pt x="2288495" y="596063"/>
                  </a:cubicBezTo>
                  <a:cubicBezTo>
                    <a:pt x="2292835" y="481395"/>
                    <a:pt x="1682799" y="0"/>
                    <a:pt x="1258481" y="837801"/>
                  </a:cubicBezTo>
                  <a:cubicBezTo>
                    <a:pt x="1134512" y="896937"/>
                    <a:pt x="1291552" y="79795"/>
                    <a:pt x="1100826" y="900863"/>
                  </a:cubicBezTo>
                  <a:cubicBezTo>
                    <a:pt x="197999" y="103569"/>
                    <a:pt x="0" y="1144587"/>
                    <a:pt x="606840" y="837801"/>
                  </a:cubicBezTo>
                  <a:cubicBezTo>
                    <a:pt x="654545" y="1206006"/>
                    <a:pt x="235475" y="1174132"/>
                    <a:pt x="49792" y="1342298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alpha val="52000"/>
                  </a:schemeClr>
                </a:gs>
                <a:gs pos="100000">
                  <a:schemeClr val="bg1">
                    <a:alpha val="31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Полилиния 12"/>
            <p:cNvSpPr/>
            <p:nvPr/>
          </p:nvSpPr>
          <p:spPr>
            <a:xfrm>
              <a:off x="6074780" y="-115613"/>
              <a:ext cx="3163672" cy="1847735"/>
            </a:xfrm>
            <a:custGeom>
              <a:avLst/>
              <a:gdLst>
                <a:gd name="connsiteX0" fmla="*/ 3058510 w 3121572"/>
                <a:gd name="connsiteY0" fmla="*/ 1513490 h 1528700"/>
                <a:gd name="connsiteX1" fmla="*/ 2701158 w 3121572"/>
                <a:gd name="connsiteY1" fmla="*/ 1471448 h 1528700"/>
                <a:gd name="connsiteX2" fmla="*/ 2322786 w 3121572"/>
                <a:gd name="connsiteY2" fmla="*/ 1271752 h 1528700"/>
                <a:gd name="connsiteX3" fmla="*/ 1376855 w 3121572"/>
                <a:gd name="connsiteY3" fmla="*/ 966952 h 1528700"/>
                <a:gd name="connsiteX4" fmla="*/ 1135117 w 3121572"/>
                <a:gd name="connsiteY4" fmla="*/ 924911 h 1528700"/>
                <a:gd name="connsiteX5" fmla="*/ 662151 w 3121572"/>
                <a:gd name="connsiteY5" fmla="*/ 998483 h 1528700"/>
                <a:gd name="connsiteX6" fmla="*/ 0 w 3121572"/>
                <a:gd name="connsiteY6" fmla="*/ 536028 h 1528700"/>
                <a:gd name="connsiteX7" fmla="*/ 1124607 w 3121572"/>
                <a:gd name="connsiteY7" fmla="*/ 346842 h 1528700"/>
                <a:gd name="connsiteX8" fmla="*/ 1587062 w 3121572"/>
                <a:gd name="connsiteY8" fmla="*/ 0 h 1528700"/>
                <a:gd name="connsiteX9" fmla="*/ 3121572 w 3121572"/>
                <a:gd name="connsiteY9" fmla="*/ 42042 h 1528700"/>
                <a:gd name="connsiteX10" fmla="*/ 3048000 w 3121572"/>
                <a:gd name="connsiteY10" fmla="*/ 1460938 h 1528700"/>
                <a:gd name="connsiteX11" fmla="*/ 3058510 w 3121572"/>
                <a:gd name="connsiteY11" fmla="*/ 1513490 h 1528700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714628"/>
                <a:gd name="connsiteX1" fmla="*/ 2701158 w 3121572"/>
                <a:gd name="connsiteY1" fmla="*/ 1471448 h 1714628"/>
                <a:gd name="connsiteX2" fmla="*/ 2322786 w 3121572"/>
                <a:gd name="connsiteY2" fmla="*/ 1271752 h 1714628"/>
                <a:gd name="connsiteX3" fmla="*/ 1376855 w 3121572"/>
                <a:gd name="connsiteY3" fmla="*/ 966952 h 1714628"/>
                <a:gd name="connsiteX4" fmla="*/ 1135117 w 3121572"/>
                <a:gd name="connsiteY4" fmla="*/ 924911 h 1714628"/>
                <a:gd name="connsiteX5" fmla="*/ 662151 w 3121572"/>
                <a:gd name="connsiteY5" fmla="*/ 998483 h 1714628"/>
                <a:gd name="connsiteX6" fmla="*/ 0 w 3121572"/>
                <a:gd name="connsiteY6" fmla="*/ 536028 h 1714628"/>
                <a:gd name="connsiteX7" fmla="*/ 1124607 w 3121572"/>
                <a:gd name="connsiteY7" fmla="*/ 346842 h 1714628"/>
                <a:gd name="connsiteX8" fmla="*/ 1587062 w 3121572"/>
                <a:gd name="connsiteY8" fmla="*/ 0 h 1714628"/>
                <a:gd name="connsiteX9" fmla="*/ 3121572 w 3121572"/>
                <a:gd name="connsiteY9" fmla="*/ 42042 h 1714628"/>
                <a:gd name="connsiteX10" fmla="*/ 3048000 w 3121572"/>
                <a:gd name="connsiteY10" fmla="*/ 1460938 h 1714628"/>
                <a:gd name="connsiteX11" fmla="*/ 3058510 w 3121572"/>
                <a:gd name="connsiteY11" fmla="*/ 1513490 h 1714628"/>
                <a:gd name="connsiteX0" fmla="*/ 3303933 w 3366995"/>
                <a:gd name="connsiteY0" fmla="*/ 1513490 h 1714628"/>
                <a:gd name="connsiteX1" fmla="*/ 2946581 w 3366995"/>
                <a:gd name="connsiteY1" fmla="*/ 1471448 h 1714628"/>
                <a:gd name="connsiteX2" fmla="*/ 2568209 w 3366995"/>
                <a:gd name="connsiteY2" fmla="*/ 1271752 h 1714628"/>
                <a:gd name="connsiteX3" fmla="*/ 1622278 w 3366995"/>
                <a:gd name="connsiteY3" fmla="*/ 966952 h 1714628"/>
                <a:gd name="connsiteX4" fmla="*/ 1380540 w 3366995"/>
                <a:gd name="connsiteY4" fmla="*/ 924911 h 1714628"/>
                <a:gd name="connsiteX5" fmla="*/ 907574 w 3366995"/>
                <a:gd name="connsiteY5" fmla="*/ 998483 h 1714628"/>
                <a:gd name="connsiteX6" fmla="*/ 245423 w 3366995"/>
                <a:gd name="connsiteY6" fmla="*/ 536028 h 1714628"/>
                <a:gd name="connsiteX7" fmla="*/ 1370030 w 3366995"/>
                <a:gd name="connsiteY7" fmla="*/ 346842 h 1714628"/>
                <a:gd name="connsiteX8" fmla="*/ 1832485 w 3366995"/>
                <a:gd name="connsiteY8" fmla="*/ 0 h 1714628"/>
                <a:gd name="connsiteX9" fmla="*/ 3366995 w 3366995"/>
                <a:gd name="connsiteY9" fmla="*/ 42042 h 1714628"/>
                <a:gd name="connsiteX10" fmla="*/ 3293423 w 3366995"/>
                <a:gd name="connsiteY10" fmla="*/ 1460938 h 1714628"/>
                <a:gd name="connsiteX11" fmla="*/ 3303933 w 3366995"/>
                <a:gd name="connsiteY11" fmla="*/ 1513490 h 1714628"/>
                <a:gd name="connsiteX0" fmla="*/ 3100742 w 3163804"/>
                <a:gd name="connsiteY0" fmla="*/ 1513490 h 1714628"/>
                <a:gd name="connsiteX1" fmla="*/ 2743390 w 3163804"/>
                <a:gd name="connsiteY1" fmla="*/ 1471448 h 1714628"/>
                <a:gd name="connsiteX2" fmla="*/ 2365018 w 3163804"/>
                <a:gd name="connsiteY2" fmla="*/ 1271752 h 1714628"/>
                <a:gd name="connsiteX3" fmla="*/ 1419087 w 3163804"/>
                <a:gd name="connsiteY3" fmla="*/ 966952 h 1714628"/>
                <a:gd name="connsiteX4" fmla="*/ 1177349 w 3163804"/>
                <a:gd name="connsiteY4" fmla="*/ 924911 h 1714628"/>
                <a:gd name="connsiteX5" fmla="*/ 704383 w 3163804"/>
                <a:gd name="connsiteY5" fmla="*/ 998483 h 1714628"/>
                <a:gd name="connsiteX6" fmla="*/ 42232 w 3163804"/>
                <a:gd name="connsiteY6" fmla="*/ 536028 h 1714628"/>
                <a:gd name="connsiteX7" fmla="*/ 1166839 w 3163804"/>
                <a:gd name="connsiteY7" fmla="*/ 346842 h 1714628"/>
                <a:gd name="connsiteX8" fmla="*/ 1629294 w 3163804"/>
                <a:gd name="connsiteY8" fmla="*/ 0 h 1714628"/>
                <a:gd name="connsiteX9" fmla="*/ 3163804 w 3163804"/>
                <a:gd name="connsiteY9" fmla="*/ 42042 h 1714628"/>
                <a:gd name="connsiteX10" fmla="*/ 3090232 w 3163804"/>
                <a:gd name="connsiteY10" fmla="*/ 1460938 h 1714628"/>
                <a:gd name="connsiteX11" fmla="*/ 3100742 w 3163804"/>
                <a:gd name="connsiteY11" fmla="*/ 1513490 h 1714628"/>
                <a:gd name="connsiteX0" fmla="*/ 3100742 w 3163804"/>
                <a:gd name="connsiteY0" fmla="*/ 1513490 h 1847991"/>
                <a:gd name="connsiteX1" fmla="*/ 2743390 w 3163804"/>
                <a:gd name="connsiteY1" fmla="*/ 1471448 h 1847991"/>
                <a:gd name="connsiteX2" fmla="*/ 2365018 w 3163804"/>
                <a:gd name="connsiteY2" fmla="*/ 1271752 h 1847991"/>
                <a:gd name="connsiteX3" fmla="*/ 1419087 w 3163804"/>
                <a:gd name="connsiteY3" fmla="*/ 966952 h 1847991"/>
                <a:gd name="connsiteX4" fmla="*/ 1177349 w 3163804"/>
                <a:gd name="connsiteY4" fmla="*/ 924911 h 1847991"/>
                <a:gd name="connsiteX5" fmla="*/ 704383 w 3163804"/>
                <a:gd name="connsiteY5" fmla="*/ 998483 h 1847991"/>
                <a:gd name="connsiteX6" fmla="*/ 42232 w 3163804"/>
                <a:gd name="connsiteY6" fmla="*/ 536028 h 1847991"/>
                <a:gd name="connsiteX7" fmla="*/ 1166839 w 3163804"/>
                <a:gd name="connsiteY7" fmla="*/ 346842 h 1847991"/>
                <a:gd name="connsiteX8" fmla="*/ 1629294 w 3163804"/>
                <a:gd name="connsiteY8" fmla="*/ 0 h 1847991"/>
                <a:gd name="connsiteX9" fmla="*/ 3163804 w 3163804"/>
                <a:gd name="connsiteY9" fmla="*/ 42042 h 1847991"/>
                <a:gd name="connsiteX10" fmla="*/ 3090232 w 3163804"/>
                <a:gd name="connsiteY10" fmla="*/ 1460938 h 1847991"/>
                <a:gd name="connsiteX11" fmla="*/ 3100742 w 3163804"/>
                <a:gd name="connsiteY11" fmla="*/ 1513490 h 1847991"/>
                <a:gd name="connsiteX0" fmla="*/ 3100742 w 3163804"/>
                <a:gd name="connsiteY0" fmla="*/ 1513490 h 1847991"/>
                <a:gd name="connsiteX1" fmla="*/ 2743390 w 3163804"/>
                <a:gd name="connsiteY1" fmla="*/ 1471448 h 1847991"/>
                <a:gd name="connsiteX2" fmla="*/ 2365018 w 3163804"/>
                <a:gd name="connsiteY2" fmla="*/ 1271752 h 1847991"/>
                <a:gd name="connsiteX3" fmla="*/ 1419087 w 3163804"/>
                <a:gd name="connsiteY3" fmla="*/ 966952 h 1847991"/>
                <a:gd name="connsiteX4" fmla="*/ 1177349 w 3163804"/>
                <a:gd name="connsiteY4" fmla="*/ 924911 h 1847991"/>
                <a:gd name="connsiteX5" fmla="*/ 704383 w 3163804"/>
                <a:gd name="connsiteY5" fmla="*/ 998483 h 1847991"/>
                <a:gd name="connsiteX6" fmla="*/ 42232 w 3163804"/>
                <a:gd name="connsiteY6" fmla="*/ 536028 h 1847991"/>
                <a:gd name="connsiteX7" fmla="*/ 1166839 w 3163804"/>
                <a:gd name="connsiteY7" fmla="*/ 346842 h 1847991"/>
                <a:gd name="connsiteX8" fmla="*/ 1629294 w 3163804"/>
                <a:gd name="connsiteY8" fmla="*/ 0 h 1847991"/>
                <a:gd name="connsiteX9" fmla="*/ 3163804 w 3163804"/>
                <a:gd name="connsiteY9" fmla="*/ 42042 h 1847991"/>
                <a:gd name="connsiteX10" fmla="*/ 3090232 w 3163804"/>
                <a:gd name="connsiteY10" fmla="*/ 1460938 h 1847991"/>
                <a:gd name="connsiteX11" fmla="*/ 3100742 w 3163804"/>
                <a:gd name="connsiteY11" fmla="*/ 1513490 h 1847991"/>
                <a:gd name="connsiteX0" fmla="*/ 3100742 w 3163804"/>
                <a:gd name="connsiteY0" fmla="*/ 1513490 h 1847991"/>
                <a:gd name="connsiteX1" fmla="*/ 2743390 w 3163804"/>
                <a:gd name="connsiteY1" fmla="*/ 1471448 h 1847991"/>
                <a:gd name="connsiteX2" fmla="*/ 2365018 w 3163804"/>
                <a:gd name="connsiteY2" fmla="*/ 1271752 h 1847991"/>
                <a:gd name="connsiteX3" fmla="*/ 1419087 w 3163804"/>
                <a:gd name="connsiteY3" fmla="*/ 966952 h 1847991"/>
                <a:gd name="connsiteX4" fmla="*/ 1177349 w 3163804"/>
                <a:gd name="connsiteY4" fmla="*/ 924911 h 1847991"/>
                <a:gd name="connsiteX5" fmla="*/ 704383 w 3163804"/>
                <a:gd name="connsiteY5" fmla="*/ 998483 h 1847991"/>
                <a:gd name="connsiteX6" fmla="*/ 42232 w 3163804"/>
                <a:gd name="connsiteY6" fmla="*/ 536028 h 1847991"/>
                <a:gd name="connsiteX7" fmla="*/ 1166839 w 3163804"/>
                <a:gd name="connsiteY7" fmla="*/ 346842 h 1847991"/>
                <a:gd name="connsiteX8" fmla="*/ 1629294 w 3163804"/>
                <a:gd name="connsiteY8" fmla="*/ 0 h 1847991"/>
                <a:gd name="connsiteX9" fmla="*/ 3163804 w 3163804"/>
                <a:gd name="connsiteY9" fmla="*/ 42042 h 1847991"/>
                <a:gd name="connsiteX10" fmla="*/ 3090232 w 3163804"/>
                <a:gd name="connsiteY10" fmla="*/ 1460938 h 1847991"/>
                <a:gd name="connsiteX11" fmla="*/ 3100742 w 3163804"/>
                <a:gd name="connsiteY11" fmla="*/ 1513490 h 1847991"/>
                <a:gd name="connsiteX0" fmla="*/ 3100742 w 3163804"/>
                <a:gd name="connsiteY0" fmla="*/ 1513490 h 1847991"/>
                <a:gd name="connsiteX1" fmla="*/ 2743390 w 3163804"/>
                <a:gd name="connsiteY1" fmla="*/ 1471448 h 1847991"/>
                <a:gd name="connsiteX2" fmla="*/ 2365018 w 3163804"/>
                <a:gd name="connsiteY2" fmla="*/ 1271752 h 1847991"/>
                <a:gd name="connsiteX3" fmla="*/ 1419087 w 3163804"/>
                <a:gd name="connsiteY3" fmla="*/ 966952 h 1847991"/>
                <a:gd name="connsiteX4" fmla="*/ 1177349 w 3163804"/>
                <a:gd name="connsiteY4" fmla="*/ 924911 h 1847991"/>
                <a:gd name="connsiteX5" fmla="*/ 704383 w 3163804"/>
                <a:gd name="connsiteY5" fmla="*/ 998483 h 1847991"/>
                <a:gd name="connsiteX6" fmla="*/ 42232 w 3163804"/>
                <a:gd name="connsiteY6" fmla="*/ 536028 h 1847991"/>
                <a:gd name="connsiteX7" fmla="*/ 1166839 w 3163804"/>
                <a:gd name="connsiteY7" fmla="*/ 346842 h 1847991"/>
                <a:gd name="connsiteX8" fmla="*/ 1629294 w 3163804"/>
                <a:gd name="connsiteY8" fmla="*/ 0 h 1847991"/>
                <a:gd name="connsiteX9" fmla="*/ 3163804 w 3163804"/>
                <a:gd name="connsiteY9" fmla="*/ 42042 h 1847991"/>
                <a:gd name="connsiteX10" fmla="*/ 3090232 w 3163804"/>
                <a:gd name="connsiteY10" fmla="*/ 1460938 h 1847991"/>
                <a:gd name="connsiteX11" fmla="*/ 3100742 w 3163804"/>
                <a:gd name="connsiteY11" fmla="*/ 1513490 h 1847991"/>
                <a:gd name="connsiteX0" fmla="*/ 3100742 w 3163804"/>
                <a:gd name="connsiteY0" fmla="*/ 1513490 h 1847991"/>
                <a:gd name="connsiteX1" fmla="*/ 2743390 w 3163804"/>
                <a:gd name="connsiteY1" fmla="*/ 1471448 h 1847991"/>
                <a:gd name="connsiteX2" fmla="*/ 2365018 w 3163804"/>
                <a:gd name="connsiteY2" fmla="*/ 1271752 h 1847991"/>
                <a:gd name="connsiteX3" fmla="*/ 1419087 w 3163804"/>
                <a:gd name="connsiteY3" fmla="*/ 966952 h 1847991"/>
                <a:gd name="connsiteX4" fmla="*/ 1177349 w 3163804"/>
                <a:gd name="connsiteY4" fmla="*/ 924911 h 1847991"/>
                <a:gd name="connsiteX5" fmla="*/ 704383 w 3163804"/>
                <a:gd name="connsiteY5" fmla="*/ 998483 h 1847991"/>
                <a:gd name="connsiteX6" fmla="*/ 42232 w 3163804"/>
                <a:gd name="connsiteY6" fmla="*/ 536028 h 1847991"/>
                <a:gd name="connsiteX7" fmla="*/ 1166839 w 3163804"/>
                <a:gd name="connsiteY7" fmla="*/ 346842 h 1847991"/>
                <a:gd name="connsiteX8" fmla="*/ 1629294 w 3163804"/>
                <a:gd name="connsiteY8" fmla="*/ 0 h 1847991"/>
                <a:gd name="connsiteX9" fmla="*/ 3163804 w 3163804"/>
                <a:gd name="connsiteY9" fmla="*/ 42042 h 1847991"/>
                <a:gd name="connsiteX10" fmla="*/ 3090232 w 3163804"/>
                <a:gd name="connsiteY10" fmla="*/ 1460938 h 1847991"/>
                <a:gd name="connsiteX11" fmla="*/ 3100742 w 3163804"/>
                <a:gd name="connsiteY11" fmla="*/ 1513490 h 1847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3804" h="1847991">
                  <a:moveTo>
                    <a:pt x="3100742" y="1513490"/>
                  </a:moveTo>
                  <a:cubicBezTo>
                    <a:pt x="2957781" y="1637603"/>
                    <a:pt x="2864064" y="1528339"/>
                    <a:pt x="2743390" y="1471448"/>
                  </a:cubicBezTo>
                  <a:cubicBezTo>
                    <a:pt x="2591837" y="1598573"/>
                    <a:pt x="2383164" y="1419295"/>
                    <a:pt x="2365018" y="1271752"/>
                  </a:cubicBezTo>
                  <a:cubicBezTo>
                    <a:pt x="2021108" y="1571806"/>
                    <a:pt x="1599437" y="1479732"/>
                    <a:pt x="1419087" y="966952"/>
                  </a:cubicBezTo>
                  <a:cubicBezTo>
                    <a:pt x="1368630" y="1567332"/>
                    <a:pt x="1094377" y="1337421"/>
                    <a:pt x="1177349" y="924911"/>
                  </a:cubicBezTo>
                  <a:cubicBezTo>
                    <a:pt x="449749" y="1847991"/>
                    <a:pt x="0" y="659671"/>
                    <a:pt x="704383" y="998483"/>
                  </a:cubicBezTo>
                  <a:cubicBezTo>
                    <a:pt x="753527" y="603050"/>
                    <a:pt x="262949" y="690180"/>
                    <a:pt x="42232" y="536028"/>
                  </a:cubicBezTo>
                  <a:cubicBezTo>
                    <a:pt x="336125" y="309475"/>
                    <a:pt x="1277729" y="613126"/>
                    <a:pt x="1166839" y="346842"/>
                  </a:cubicBezTo>
                  <a:cubicBezTo>
                    <a:pt x="1049509" y="78851"/>
                    <a:pt x="1475142" y="115614"/>
                    <a:pt x="1629294" y="0"/>
                  </a:cubicBezTo>
                  <a:lnTo>
                    <a:pt x="3163804" y="42042"/>
                  </a:lnTo>
                  <a:lnTo>
                    <a:pt x="3090232" y="1460938"/>
                  </a:lnTo>
                  <a:cubicBezTo>
                    <a:pt x="3112819" y="1528700"/>
                    <a:pt x="3126919" y="1508331"/>
                    <a:pt x="3100742" y="1513490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alpha val="52000"/>
                  </a:schemeClr>
                </a:gs>
                <a:gs pos="100000">
                  <a:schemeClr val="bg1">
                    <a:alpha val="31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pic>
        <p:nvPicPr>
          <p:cNvPr id="9" name="Picture 3" descr="D:\Школьные файлы\ПАПКА  ДЛЯ  СКАЧИВАНИЯ\1239894510_1233707616_romaski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3" y="4214813"/>
            <a:ext cx="2500312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6" descr="D:\Школьные файлы\ПАПКА  ДЛЯ  СКАЧИВАНИЯ\strawberries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500" y="4429125"/>
            <a:ext cx="185737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4" name="Picture 2" descr="D:\Школьные файлы\ПАПКА  ДЛЯ  СКАЧИВАНИЯ\Картинки для физкультминутки\2654996506cbdb1a3d6a3cb86602b146626f0ef9b9_s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86500" y="4286250"/>
            <a:ext cx="2286000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 descr="D:\Школьные файлы\ПАПКА  ДЛЯ  СКАЧИВАНИЯ\Картинки для физкультминутки\0933743b951e8e2db1a81ff8c4607450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1773238"/>
            <a:ext cx="1881188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4" descr="D:\Школьные файлы\ПАПКА  ДЛЯ  СКАЧИВАНИЯ\Картинки для физкультминутки\babochka265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6563" y="214313"/>
            <a:ext cx="2143125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2" descr="D:\Школьные файлы\ПАПКА  ДЛЯ  СКАЧИВАНИЯ\Картинки для физкультминутки\56082879_1267888063_babochki_45.gif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4313" y="428625"/>
            <a:ext cx="1476375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6" descr="D:\Школьные файлы\ПАПКА  ДЛЯ  СКАЧИВАНИЯ\Картинки для физкультминутки\0933743b951e8e2db1a81ff8c4607450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43313" y="428625"/>
            <a:ext cx="2024062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3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3.7037E-6 C 0.11424 -0.12777 0.22847 -0.25555 0.35972 -0.26458 C 0.49097 -0.27361 0.72604 -0.08287 0.78715 -0.0537 " pathEditMode="relative" ptsTypes="aaA">
                                      <p:cBhvr>
                                        <p:cTn id="40" dur="5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73472E-18 L -0.70088 0.01042 " pathEditMode="relative" ptsTypes="AA">
                                      <p:cBhvr>
                                        <p:cTn id="56" dur="3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70087 0.01042 L -0.70591 0.5794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" y="2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7037E-7 L 0.7875 3.7037E-7 " pathEditMode="relative" ptsTypes="AA">
                                      <p:cBhvr>
                                        <p:cTn id="69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875 -2.59259E-6 L 0.67152 0.56968 " pathEditMode="relative" rAng="0" ptsTypes="AA">
                                      <p:cBhvr>
                                        <p:cTn id="73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" y="2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2" dur="2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>
            <a:grpSpLocks/>
          </p:cNvGrpSpPr>
          <p:nvPr/>
        </p:nvGrpSpPr>
        <p:grpSpPr bwMode="auto">
          <a:xfrm>
            <a:off x="0" y="-215900"/>
            <a:ext cx="9297988" cy="7073900"/>
            <a:chOff x="-52554" y="-115613"/>
            <a:chExt cx="9297355" cy="7073461"/>
          </a:xfrm>
        </p:grpSpPr>
        <p:sp>
          <p:nvSpPr>
            <p:cNvPr id="3" name="Полилиния 2"/>
            <p:cNvSpPr/>
            <p:nvPr/>
          </p:nvSpPr>
          <p:spPr>
            <a:xfrm>
              <a:off x="-41442" y="3479852"/>
              <a:ext cx="9206873" cy="1019112"/>
            </a:xfrm>
            <a:custGeom>
              <a:avLst/>
              <a:gdLst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83078 h 846140"/>
                <a:gd name="connsiteX1" fmla="*/ 9186041 w 9207062"/>
                <a:gd name="connsiteY1" fmla="*/ 846140 h 846140"/>
                <a:gd name="connsiteX2" fmla="*/ 9207062 w 9207062"/>
                <a:gd name="connsiteY2" fmla="*/ 299602 h 846140"/>
                <a:gd name="connsiteX3" fmla="*/ 8891751 w 9207062"/>
                <a:gd name="connsiteY3" fmla="*/ 614912 h 846140"/>
                <a:gd name="connsiteX4" fmla="*/ 8408275 w 9207062"/>
                <a:gd name="connsiteY4" fmla="*/ 572871 h 846140"/>
                <a:gd name="connsiteX5" fmla="*/ 8219089 w 9207062"/>
                <a:gd name="connsiteY5" fmla="*/ 614912 h 846140"/>
                <a:gd name="connsiteX6" fmla="*/ 7956331 w 9207062"/>
                <a:gd name="connsiteY6" fmla="*/ 541340 h 846140"/>
                <a:gd name="connsiteX7" fmla="*/ 7683062 w 9207062"/>
                <a:gd name="connsiteY7" fmla="*/ 394195 h 846140"/>
                <a:gd name="connsiteX8" fmla="*/ 7430813 w 9207062"/>
                <a:gd name="connsiteY8" fmla="*/ 299602 h 846140"/>
                <a:gd name="connsiteX9" fmla="*/ 7136524 w 9207062"/>
                <a:gd name="connsiteY9" fmla="*/ 36843 h 846140"/>
                <a:gd name="connsiteX10" fmla="*/ 6821213 w 9207062"/>
                <a:gd name="connsiteY10" fmla="*/ 5312 h 846140"/>
                <a:gd name="connsiteX11" fmla="*/ 6653048 w 9207062"/>
                <a:gd name="connsiteY11" fmla="*/ 57864 h 846140"/>
                <a:gd name="connsiteX12" fmla="*/ 6400800 w 9207062"/>
                <a:gd name="connsiteY12" fmla="*/ 183988 h 846140"/>
                <a:gd name="connsiteX13" fmla="*/ 6190593 w 9207062"/>
                <a:gd name="connsiteY13" fmla="*/ 341643 h 846140"/>
                <a:gd name="connsiteX14" fmla="*/ 5675586 w 9207062"/>
                <a:gd name="connsiteY14" fmla="*/ 457257 h 846140"/>
                <a:gd name="connsiteX15" fmla="*/ 5265682 w 9207062"/>
                <a:gd name="connsiteY15" fmla="*/ 446746 h 846140"/>
                <a:gd name="connsiteX16" fmla="*/ 4845269 w 9207062"/>
                <a:gd name="connsiteY16" fmla="*/ 394195 h 846140"/>
                <a:gd name="connsiteX17" fmla="*/ 4635062 w 9207062"/>
                <a:gd name="connsiteY17" fmla="*/ 215519 h 846140"/>
                <a:gd name="connsiteX18" fmla="*/ 4572000 w 9207062"/>
                <a:gd name="connsiteY18" fmla="*/ 68374 h 846140"/>
                <a:gd name="connsiteX19" fmla="*/ 4340772 w 9207062"/>
                <a:gd name="connsiteY19" fmla="*/ 57864 h 846140"/>
                <a:gd name="connsiteX20" fmla="*/ 4193627 w 9207062"/>
                <a:gd name="connsiteY20" fmla="*/ 173478 h 846140"/>
                <a:gd name="connsiteX21" fmla="*/ 3909848 w 9207062"/>
                <a:gd name="connsiteY21" fmla="*/ 320622 h 846140"/>
                <a:gd name="connsiteX22" fmla="*/ 3657600 w 9207062"/>
                <a:gd name="connsiteY22" fmla="*/ 520319 h 846140"/>
                <a:gd name="connsiteX23" fmla="*/ 3415862 w 9207062"/>
                <a:gd name="connsiteY23" fmla="*/ 404705 h 846140"/>
                <a:gd name="connsiteX24" fmla="*/ 3132082 w 9207062"/>
                <a:gd name="connsiteY24" fmla="*/ 415215 h 846140"/>
                <a:gd name="connsiteX25" fmla="*/ 3005958 w 9207062"/>
                <a:gd name="connsiteY25" fmla="*/ 320622 h 846140"/>
                <a:gd name="connsiteX26" fmla="*/ 2606565 w 9207062"/>
                <a:gd name="connsiteY26" fmla="*/ 415215 h 846140"/>
                <a:gd name="connsiteX27" fmla="*/ 2354317 w 9207062"/>
                <a:gd name="connsiteY27" fmla="*/ 541340 h 846140"/>
                <a:gd name="connsiteX28" fmla="*/ 2081048 w 9207062"/>
                <a:gd name="connsiteY28" fmla="*/ 604402 h 846140"/>
                <a:gd name="connsiteX29" fmla="*/ 1797269 w 9207062"/>
                <a:gd name="connsiteY29" fmla="*/ 667464 h 846140"/>
                <a:gd name="connsiteX30" fmla="*/ 1639613 w 9207062"/>
                <a:gd name="connsiteY30" fmla="*/ 720015 h 846140"/>
                <a:gd name="connsiteX31" fmla="*/ 1429407 w 9207062"/>
                <a:gd name="connsiteY31" fmla="*/ 625422 h 846140"/>
                <a:gd name="connsiteX32" fmla="*/ 1261241 w 9207062"/>
                <a:gd name="connsiteY32" fmla="*/ 509809 h 846140"/>
                <a:gd name="connsiteX33" fmla="*/ 1187669 w 9207062"/>
                <a:gd name="connsiteY33" fmla="*/ 415215 h 846140"/>
                <a:gd name="connsiteX34" fmla="*/ 1051034 w 9207062"/>
                <a:gd name="connsiteY34" fmla="*/ 467767 h 846140"/>
                <a:gd name="connsiteX35" fmla="*/ 872358 w 9207062"/>
                <a:gd name="connsiteY35" fmla="*/ 509809 h 846140"/>
                <a:gd name="connsiteX36" fmla="*/ 756744 w 9207062"/>
                <a:gd name="connsiteY36" fmla="*/ 415215 h 846140"/>
                <a:gd name="connsiteX37" fmla="*/ 662151 w 9207062"/>
                <a:gd name="connsiteY37" fmla="*/ 289091 h 846140"/>
                <a:gd name="connsiteX38" fmla="*/ 325820 w 9207062"/>
                <a:gd name="connsiteY38" fmla="*/ 278581 h 846140"/>
                <a:gd name="connsiteX39" fmla="*/ 94593 w 9207062"/>
                <a:gd name="connsiteY39" fmla="*/ 215519 h 846140"/>
                <a:gd name="connsiteX40" fmla="*/ 52551 w 9207062"/>
                <a:gd name="connsiteY40" fmla="*/ 310112 h 846140"/>
                <a:gd name="connsiteX41" fmla="*/ 52551 w 9207062"/>
                <a:gd name="connsiteY41" fmla="*/ 751546 h 846140"/>
                <a:gd name="connsiteX42" fmla="*/ 0 w 9207062"/>
                <a:gd name="connsiteY42" fmla="*/ 783078 h 846140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9207062" h="1019232">
                  <a:moveTo>
                    <a:pt x="0" y="956170"/>
                  </a:moveTo>
                  <a:lnTo>
                    <a:pt x="9186041" y="1019232"/>
                  </a:lnTo>
                  <a:lnTo>
                    <a:pt x="9207062" y="472694"/>
                  </a:lnTo>
                  <a:lnTo>
                    <a:pt x="8891751" y="788004"/>
                  </a:lnTo>
                  <a:cubicBezTo>
                    <a:pt x="8788666" y="655874"/>
                    <a:pt x="8569406" y="568519"/>
                    <a:pt x="8408275" y="745963"/>
                  </a:cubicBezTo>
                  <a:cubicBezTo>
                    <a:pt x="8364237" y="675199"/>
                    <a:pt x="8240215" y="727312"/>
                    <a:pt x="8219089" y="788004"/>
                  </a:cubicBezTo>
                  <a:cubicBezTo>
                    <a:pt x="8179103" y="695212"/>
                    <a:pt x="8183593" y="581788"/>
                    <a:pt x="7956331" y="714432"/>
                  </a:cubicBezTo>
                  <a:cubicBezTo>
                    <a:pt x="7982693" y="687604"/>
                    <a:pt x="7926530" y="354393"/>
                    <a:pt x="7683062" y="567287"/>
                  </a:cubicBezTo>
                  <a:cubicBezTo>
                    <a:pt x="7697383" y="459552"/>
                    <a:pt x="7576788" y="326421"/>
                    <a:pt x="7430813" y="472694"/>
                  </a:cubicBezTo>
                  <a:cubicBezTo>
                    <a:pt x="7520023" y="293030"/>
                    <a:pt x="7321914" y="67331"/>
                    <a:pt x="7136524" y="209935"/>
                  </a:cubicBezTo>
                  <a:cubicBezTo>
                    <a:pt x="7186978" y="112111"/>
                    <a:pt x="6943763" y="0"/>
                    <a:pt x="6821213" y="178404"/>
                  </a:cubicBezTo>
                  <a:cubicBezTo>
                    <a:pt x="6882618" y="51457"/>
                    <a:pt x="6648763" y="18175"/>
                    <a:pt x="6653048" y="230956"/>
                  </a:cubicBezTo>
                  <a:cubicBezTo>
                    <a:pt x="6537201" y="158695"/>
                    <a:pt x="6380095" y="78499"/>
                    <a:pt x="6400800" y="357080"/>
                  </a:cubicBezTo>
                  <a:cubicBezTo>
                    <a:pt x="6343419" y="311204"/>
                    <a:pt x="6030452" y="220877"/>
                    <a:pt x="6190593" y="514735"/>
                  </a:cubicBezTo>
                  <a:cubicBezTo>
                    <a:pt x="5987164" y="431031"/>
                    <a:pt x="5780571" y="342569"/>
                    <a:pt x="5675586" y="630349"/>
                  </a:cubicBezTo>
                  <a:cubicBezTo>
                    <a:pt x="5632607" y="498253"/>
                    <a:pt x="5397549" y="513800"/>
                    <a:pt x="5265682" y="619838"/>
                  </a:cubicBezTo>
                  <a:cubicBezTo>
                    <a:pt x="5222378" y="556279"/>
                    <a:pt x="4971117" y="386362"/>
                    <a:pt x="4845269" y="567287"/>
                  </a:cubicBezTo>
                  <a:cubicBezTo>
                    <a:pt x="4775200" y="507728"/>
                    <a:pt x="4835305" y="360854"/>
                    <a:pt x="4635062" y="388611"/>
                  </a:cubicBezTo>
                  <a:cubicBezTo>
                    <a:pt x="4753741" y="312573"/>
                    <a:pt x="4700971" y="136524"/>
                    <a:pt x="4572000" y="241466"/>
                  </a:cubicBezTo>
                  <a:cubicBezTo>
                    <a:pt x="4567950" y="149061"/>
                    <a:pt x="4232112" y="12207"/>
                    <a:pt x="4340772" y="230956"/>
                  </a:cubicBezTo>
                  <a:cubicBezTo>
                    <a:pt x="4291724" y="269494"/>
                    <a:pt x="4117265" y="173092"/>
                    <a:pt x="4193627" y="346570"/>
                  </a:cubicBezTo>
                  <a:cubicBezTo>
                    <a:pt x="4097450" y="309890"/>
                    <a:pt x="3871095" y="249400"/>
                    <a:pt x="3909848" y="493714"/>
                  </a:cubicBezTo>
                  <a:cubicBezTo>
                    <a:pt x="3825765" y="560280"/>
                    <a:pt x="3678189" y="491903"/>
                    <a:pt x="3657600" y="693411"/>
                  </a:cubicBezTo>
                  <a:cubicBezTo>
                    <a:pt x="3577021" y="654873"/>
                    <a:pt x="3521849" y="411543"/>
                    <a:pt x="3415862" y="577797"/>
                  </a:cubicBezTo>
                  <a:cubicBezTo>
                    <a:pt x="3321269" y="581300"/>
                    <a:pt x="3180647" y="437162"/>
                    <a:pt x="3132082" y="588307"/>
                  </a:cubicBezTo>
                  <a:cubicBezTo>
                    <a:pt x="3161489" y="517084"/>
                    <a:pt x="3076585" y="252191"/>
                    <a:pt x="3005958" y="493714"/>
                  </a:cubicBezTo>
                  <a:cubicBezTo>
                    <a:pt x="2822039" y="474441"/>
                    <a:pt x="2730184" y="283722"/>
                    <a:pt x="2606565" y="588307"/>
                  </a:cubicBezTo>
                  <a:cubicBezTo>
                    <a:pt x="2522482" y="630349"/>
                    <a:pt x="2428890" y="421560"/>
                    <a:pt x="2354317" y="714432"/>
                  </a:cubicBezTo>
                  <a:cubicBezTo>
                    <a:pt x="2263227" y="735453"/>
                    <a:pt x="2092780" y="605655"/>
                    <a:pt x="2081048" y="777494"/>
                  </a:cubicBezTo>
                  <a:cubicBezTo>
                    <a:pt x="1986455" y="798515"/>
                    <a:pt x="1780756" y="679829"/>
                    <a:pt x="1797269" y="840556"/>
                  </a:cubicBezTo>
                  <a:cubicBezTo>
                    <a:pt x="1744717" y="858073"/>
                    <a:pt x="1693773" y="766046"/>
                    <a:pt x="1639613" y="893107"/>
                  </a:cubicBezTo>
                  <a:cubicBezTo>
                    <a:pt x="1569544" y="861576"/>
                    <a:pt x="1602707" y="718908"/>
                    <a:pt x="1429407" y="798514"/>
                  </a:cubicBezTo>
                  <a:cubicBezTo>
                    <a:pt x="1387662" y="771083"/>
                    <a:pt x="1418919" y="688096"/>
                    <a:pt x="1261241" y="682901"/>
                  </a:cubicBezTo>
                  <a:cubicBezTo>
                    <a:pt x="1236717" y="651370"/>
                    <a:pt x="1299529" y="592846"/>
                    <a:pt x="1187669" y="588307"/>
                  </a:cubicBezTo>
                  <a:cubicBezTo>
                    <a:pt x="1183423" y="521682"/>
                    <a:pt x="1047391" y="478875"/>
                    <a:pt x="1051034" y="640859"/>
                  </a:cubicBezTo>
                  <a:cubicBezTo>
                    <a:pt x="1050785" y="557976"/>
                    <a:pt x="907145" y="561479"/>
                    <a:pt x="872358" y="682901"/>
                  </a:cubicBezTo>
                  <a:cubicBezTo>
                    <a:pt x="888862" y="586004"/>
                    <a:pt x="879720" y="573358"/>
                    <a:pt x="756744" y="588307"/>
                  </a:cubicBezTo>
                  <a:cubicBezTo>
                    <a:pt x="736079" y="529183"/>
                    <a:pt x="775986" y="474496"/>
                    <a:pt x="662151" y="462183"/>
                  </a:cubicBezTo>
                  <a:cubicBezTo>
                    <a:pt x="628076" y="386911"/>
                    <a:pt x="522206" y="267793"/>
                    <a:pt x="325820" y="451673"/>
                  </a:cubicBezTo>
                  <a:cubicBezTo>
                    <a:pt x="265690" y="327352"/>
                    <a:pt x="291584" y="230625"/>
                    <a:pt x="94593" y="388611"/>
                  </a:cubicBezTo>
                  <a:lnTo>
                    <a:pt x="52551" y="483204"/>
                  </a:lnTo>
                  <a:lnTo>
                    <a:pt x="52551" y="924638"/>
                  </a:lnTo>
                  <a:lnTo>
                    <a:pt x="0" y="956170"/>
                  </a:lnTo>
                  <a:close/>
                </a:path>
              </a:pathLst>
            </a:custGeom>
            <a:solidFill>
              <a:srgbClr val="3C81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-52554" y="3864003"/>
              <a:ext cx="9297355" cy="3077971"/>
            </a:xfrm>
            <a:custGeom>
              <a:avLst/>
              <a:gdLst>
                <a:gd name="connsiteX0" fmla="*/ 10511 w 9249104"/>
                <a:gd name="connsiteY0" fmla="*/ 42041 h 2196662"/>
                <a:gd name="connsiteX1" fmla="*/ 9154511 w 9249104"/>
                <a:gd name="connsiteY1" fmla="*/ 0 h 2196662"/>
                <a:gd name="connsiteX2" fmla="*/ 9249104 w 9249104"/>
                <a:gd name="connsiteY2" fmla="*/ 2165131 h 2196662"/>
                <a:gd name="connsiteX3" fmla="*/ 0 w 9249104"/>
                <a:gd name="connsiteY3" fmla="*/ 2196662 h 2196662"/>
                <a:gd name="connsiteX4" fmla="*/ 10511 w 9249104"/>
                <a:gd name="connsiteY4" fmla="*/ 42041 h 2196662"/>
                <a:gd name="connsiteX0" fmla="*/ 10511 w 9249104"/>
                <a:gd name="connsiteY0" fmla="*/ 924153 h 3078774"/>
                <a:gd name="connsiteX1" fmla="*/ 9154511 w 9249104"/>
                <a:gd name="connsiteY1" fmla="*/ 882112 h 3078774"/>
                <a:gd name="connsiteX2" fmla="*/ 9249104 w 9249104"/>
                <a:gd name="connsiteY2" fmla="*/ 3047243 h 3078774"/>
                <a:gd name="connsiteX3" fmla="*/ 0 w 9249104"/>
                <a:gd name="connsiteY3" fmla="*/ 3078774 h 3078774"/>
                <a:gd name="connsiteX4" fmla="*/ 10511 w 9249104"/>
                <a:gd name="connsiteY4" fmla="*/ 924153 h 3078774"/>
                <a:gd name="connsiteX0" fmla="*/ 10511 w 9249104"/>
                <a:gd name="connsiteY0" fmla="*/ 924153 h 3078774"/>
                <a:gd name="connsiteX1" fmla="*/ 9154511 w 9249104"/>
                <a:gd name="connsiteY1" fmla="*/ 882112 h 3078774"/>
                <a:gd name="connsiteX2" fmla="*/ 9249104 w 9249104"/>
                <a:gd name="connsiteY2" fmla="*/ 3047243 h 3078774"/>
                <a:gd name="connsiteX3" fmla="*/ 0 w 9249104"/>
                <a:gd name="connsiteY3" fmla="*/ 3078774 h 3078774"/>
                <a:gd name="connsiteX4" fmla="*/ 10511 w 9249104"/>
                <a:gd name="connsiteY4" fmla="*/ 924153 h 3078774"/>
                <a:gd name="connsiteX0" fmla="*/ 10511 w 9297355"/>
                <a:gd name="connsiteY0" fmla="*/ 924153 h 3078774"/>
                <a:gd name="connsiteX1" fmla="*/ 9297355 w 9297355"/>
                <a:gd name="connsiteY1" fmla="*/ 882112 h 3078774"/>
                <a:gd name="connsiteX2" fmla="*/ 9249104 w 9297355"/>
                <a:gd name="connsiteY2" fmla="*/ 3047243 h 3078774"/>
                <a:gd name="connsiteX3" fmla="*/ 0 w 9297355"/>
                <a:gd name="connsiteY3" fmla="*/ 3078774 h 3078774"/>
                <a:gd name="connsiteX4" fmla="*/ 10511 w 9297355"/>
                <a:gd name="connsiteY4" fmla="*/ 924153 h 3078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97355" h="3078774">
                  <a:moveTo>
                    <a:pt x="10511" y="924153"/>
                  </a:moveTo>
                  <a:cubicBezTo>
                    <a:pt x="3297468" y="0"/>
                    <a:pt x="6912154" y="395890"/>
                    <a:pt x="9297355" y="882112"/>
                  </a:cubicBezTo>
                  <a:lnTo>
                    <a:pt x="9249104" y="3047243"/>
                  </a:lnTo>
                  <a:lnTo>
                    <a:pt x="0" y="3078774"/>
                  </a:lnTo>
                  <a:cubicBezTo>
                    <a:pt x="3504" y="2360567"/>
                    <a:pt x="7007" y="1642360"/>
                    <a:pt x="10511" y="924153"/>
                  </a:cubicBezTo>
                  <a:close/>
                </a:path>
              </a:pathLst>
            </a:custGeom>
            <a:solidFill>
              <a:srgbClr val="57BA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" name="Полилиния 4"/>
            <p:cNvSpPr/>
            <p:nvPr/>
          </p:nvSpPr>
          <p:spPr>
            <a:xfrm>
              <a:off x="777652" y="4278314"/>
              <a:ext cx="8387779" cy="2679534"/>
            </a:xfrm>
            <a:custGeom>
              <a:avLst/>
              <a:gdLst>
                <a:gd name="connsiteX0" fmla="*/ 8387255 w 8387255"/>
                <a:gd name="connsiteY0" fmla="*/ 0 h 2680138"/>
                <a:gd name="connsiteX1" fmla="*/ 0 w 8387255"/>
                <a:gd name="connsiteY1" fmla="*/ 2680138 h 2680138"/>
                <a:gd name="connsiteX2" fmla="*/ 8387255 w 8387255"/>
                <a:gd name="connsiteY2" fmla="*/ 2606566 h 2680138"/>
                <a:gd name="connsiteX3" fmla="*/ 8387255 w 8387255"/>
                <a:gd name="connsiteY3" fmla="*/ 0 h 2680138"/>
                <a:gd name="connsiteX0" fmla="*/ 8387255 w 8387255"/>
                <a:gd name="connsiteY0" fmla="*/ 0 h 2680138"/>
                <a:gd name="connsiteX1" fmla="*/ 0 w 8387255"/>
                <a:gd name="connsiteY1" fmla="*/ 2680138 h 2680138"/>
                <a:gd name="connsiteX2" fmla="*/ 8387255 w 8387255"/>
                <a:gd name="connsiteY2" fmla="*/ 2606566 h 2680138"/>
                <a:gd name="connsiteX3" fmla="*/ 8387255 w 8387255"/>
                <a:gd name="connsiteY3" fmla="*/ 0 h 2680138"/>
                <a:gd name="connsiteX0" fmla="*/ 8387255 w 8387255"/>
                <a:gd name="connsiteY0" fmla="*/ 0 h 2680138"/>
                <a:gd name="connsiteX1" fmla="*/ 0 w 8387255"/>
                <a:gd name="connsiteY1" fmla="*/ 2680138 h 2680138"/>
                <a:gd name="connsiteX2" fmla="*/ 8387255 w 8387255"/>
                <a:gd name="connsiteY2" fmla="*/ 2606566 h 2680138"/>
                <a:gd name="connsiteX3" fmla="*/ 8387255 w 8387255"/>
                <a:gd name="connsiteY3" fmla="*/ 0 h 2680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87255" h="2680138">
                  <a:moveTo>
                    <a:pt x="8387255" y="0"/>
                  </a:moveTo>
                  <a:cubicBezTo>
                    <a:pt x="5466187" y="397574"/>
                    <a:pt x="4794367" y="212981"/>
                    <a:pt x="0" y="2680138"/>
                  </a:cubicBezTo>
                  <a:lnTo>
                    <a:pt x="8387255" y="2606566"/>
                  </a:lnTo>
                  <a:cubicBezTo>
                    <a:pt x="8383737" y="1730704"/>
                    <a:pt x="8376744" y="854849"/>
                    <a:pt x="8387255" y="0"/>
                  </a:cubicBezTo>
                  <a:close/>
                </a:path>
              </a:pathLst>
            </a:custGeom>
            <a:solidFill>
              <a:srgbClr val="53B0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" name="Полилиния 5"/>
            <p:cNvSpPr/>
            <p:nvPr/>
          </p:nvSpPr>
          <p:spPr>
            <a:xfrm>
              <a:off x="-20806" y="4267203"/>
              <a:ext cx="8608427" cy="2658897"/>
            </a:xfrm>
            <a:custGeom>
              <a:avLst/>
              <a:gdLst>
                <a:gd name="connsiteX0" fmla="*/ 21021 w 8607973"/>
                <a:gd name="connsiteY0" fmla="*/ 0 h 2659117"/>
                <a:gd name="connsiteX1" fmla="*/ 8607973 w 8607973"/>
                <a:gd name="connsiteY1" fmla="*/ 2648607 h 2659117"/>
                <a:gd name="connsiteX2" fmla="*/ 0 w 8607973"/>
                <a:gd name="connsiteY2" fmla="*/ 2659117 h 2659117"/>
                <a:gd name="connsiteX3" fmla="*/ 21021 w 8607973"/>
                <a:gd name="connsiteY3" fmla="*/ 0 h 2659117"/>
                <a:gd name="connsiteX0" fmla="*/ 21021 w 8607973"/>
                <a:gd name="connsiteY0" fmla="*/ 0 h 2659117"/>
                <a:gd name="connsiteX1" fmla="*/ 8607973 w 8607973"/>
                <a:gd name="connsiteY1" fmla="*/ 2648607 h 2659117"/>
                <a:gd name="connsiteX2" fmla="*/ 0 w 8607973"/>
                <a:gd name="connsiteY2" fmla="*/ 2659117 h 2659117"/>
                <a:gd name="connsiteX3" fmla="*/ 21021 w 8607973"/>
                <a:gd name="connsiteY3" fmla="*/ 0 h 2659117"/>
                <a:gd name="connsiteX0" fmla="*/ 21021 w 8607973"/>
                <a:gd name="connsiteY0" fmla="*/ 0 h 2659117"/>
                <a:gd name="connsiteX1" fmla="*/ 8607973 w 8607973"/>
                <a:gd name="connsiteY1" fmla="*/ 2648607 h 2659117"/>
                <a:gd name="connsiteX2" fmla="*/ 0 w 8607973"/>
                <a:gd name="connsiteY2" fmla="*/ 2659117 h 2659117"/>
                <a:gd name="connsiteX3" fmla="*/ 21021 w 8607973"/>
                <a:gd name="connsiteY3" fmla="*/ 0 h 2659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07973" h="2659117">
                  <a:moveTo>
                    <a:pt x="21021" y="0"/>
                  </a:moveTo>
                  <a:cubicBezTo>
                    <a:pt x="3199974" y="80129"/>
                    <a:pt x="5958482" y="967591"/>
                    <a:pt x="8607973" y="2648607"/>
                  </a:cubicBezTo>
                  <a:lnTo>
                    <a:pt x="0" y="2659117"/>
                  </a:lnTo>
                  <a:lnTo>
                    <a:pt x="21021" y="0"/>
                  </a:lnTo>
                  <a:close/>
                </a:path>
              </a:pathLst>
            </a:custGeom>
            <a:solidFill>
              <a:srgbClr val="4EA5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" name="Полилиния 6"/>
            <p:cNvSpPr/>
            <p:nvPr/>
          </p:nvSpPr>
          <p:spPr>
            <a:xfrm>
              <a:off x="2142810" y="571732"/>
              <a:ext cx="4297069" cy="1930280"/>
            </a:xfrm>
            <a:custGeom>
              <a:avLst/>
              <a:gdLst>
                <a:gd name="connsiteX0" fmla="*/ 0 w 3981065"/>
                <a:gd name="connsiteY0" fmla="*/ 756745 h 1345324"/>
                <a:gd name="connsiteX1" fmla="*/ 1093075 w 3981065"/>
                <a:gd name="connsiteY1" fmla="*/ 914400 h 1345324"/>
                <a:gd name="connsiteX2" fmla="*/ 819806 w 3981065"/>
                <a:gd name="connsiteY2" fmla="*/ 1345324 h 1345324"/>
                <a:gd name="connsiteX3" fmla="*/ 1828800 w 3981065"/>
                <a:gd name="connsiteY3" fmla="*/ 945931 h 1345324"/>
                <a:gd name="connsiteX4" fmla="*/ 2701158 w 3981065"/>
                <a:gd name="connsiteY4" fmla="*/ 1177158 h 1345324"/>
                <a:gd name="connsiteX5" fmla="*/ 3174124 w 3981065"/>
                <a:gd name="connsiteY5" fmla="*/ 935421 h 1345324"/>
                <a:gd name="connsiteX6" fmla="*/ 3951889 w 3981065"/>
                <a:gd name="connsiteY6" fmla="*/ 1103586 h 1345324"/>
                <a:gd name="connsiteX7" fmla="*/ 3836275 w 3981065"/>
                <a:gd name="connsiteY7" fmla="*/ 714703 h 1345324"/>
                <a:gd name="connsiteX8" fmla="*/ 3268717 w 3981065"/>
                <a:gd name="connsiteY8" fmla="*/ 630621 h 1345324"/>
                <a:gd name="connsiteX9" fmla="*/ 3541986 w 3981065"/>
                <a:gd name="connsiteY9" fmla="*/ 588579 h 1345324"/>
                <a:gd name="connsiteX10" fmla="*/ 3258206 w 3981065"/>
                <a:gd name="connsiteY10" fmla="*/ 378372 h 1345324"/>
                <a:gd name="connsiteX11" fmla="*/ 2858813 w 3981065"/>
                <a:gd name="connsiteY11" fmla="*/ 210207 h 1345324"/>
                <a:gd name="connsiteX12" fmla="*/ 2690648 w 3981065"/>
                <a:gd name="connsiteY12" fmla="*/ 0 h 1345324"/>
                <a:gd name="connsiteX13" fmla="*/ 2238703 w 3981065"/>
                <a:gd name="connsiteY13" fmla="*/ 10510 h 1345324"/>
                <a:gd name="connsiteX14" fmla="*/ 1208689 w 3981065"/>
                <a:gd name="connsiteY14" fmla="*/ 252248 h 1345324"/>
                <a:gd name="connsiteX15" fmla="*/ 1051034 w 3981065"/>
                <a:gd name="connsiteY15" fmla="*/ 315310 h 1345324"/>
                <a:gd name="connsiteX16" fmla="*/ 557048 w 3981065"/>
                <a:gd name="connsiteY16" fmla="*/ 252248 h 1345324"/>
                <a:gd name="connsiteX17" fmla="*/ 0 w 3981065"/>
                <a:gd name="connsiteY17" fmla="*/ 756745 h 1345324"/>
                <a:gd name="connsiteX0" fmla="*/ 0 w 3981065"/>
                <a:gd name="connsiteY0" fmla="*/ 756745 h 1345324"/>
                <a:gd name="connsiteX1" fmla="*/ 1093075 w 3981065"/>
                <a:gd name="connsiteY1" fmla="*/ 914400 h 1345324"/>
                <a:gd name="connsiteX2" fmla="*/ 819806 w 3981065"/>
                <a:gd name="connsiteY2" fmla="*/ 1345324 h 1345324"/>
                <a:gd name="connsiteX3" fmla="*/ 1828800 w 3981065"/>
                <a:gd name="connsiteY3" fmla="*/ 945931 h 1345324"/>
                <a:gd name="connsiteX4" fmla="*/ 2701158 w 3981065"/>
                <a:gd name="connsiteY4" fmla="*/ 1177158 h 1345324"/>
                <a:gd name="connsiteX5" fmla="*/ 3174124 w 3981065"/>
                <a:gd name="connsiteY5" fmla="*/ 935421 h 1345324"/>
                <a:gd name="connsiteX6" fmla="*/ 3951889 w 3981065"/>
                <a:gd name="connsiteY6" fmla="*/ 1103586 h 1345324"/>
                <a:gd name="connsiteX7" fmla="*/ 3836275 w 3981065"/>
                <a:gd name="connsiteY7" fmla="*/ 714703 h 1345324"/>
                <a:gd name="connsiteX8" fmla="*/ 3268717 w 3981065"/>
                <a:gd name="connsiteY8" fmla="*/ 630621 h 1345324"/>
                <a:gd name="connsiteX9" fmla="*/ 3541986 w 3981065"/>
                <a:gd name="connsiteY9" fmla="*/ 588579 h 1345324"/>
                <a:gd name="connsiteX10" fmla="*/ 3258206 w 3981065"/>
                <a:gd name="connsiteY10" fmla="*/ 378372 h 1345324"/>
                <a:gd name="connsiteX11" fmla="*/ 2858813 w 3981065"/>
                <a:gd name="connsiteY11" fmla="*/ 210207 h 1345324"/>
                <a:gd name="connsiteX12" fmla="*/ 2690648 w 3981065"/>
                <a:gd name="connsiteY12" fmla="*/ 0 h 1345324"/>
                <a:gd name="connsiteX13" fmla="*/ 2238703 w 3981065"/>
                <a:gd name="connsiteY13" fmla="*/ 10510 h 1345324"/>
                <a:gd name="connsiteX14" fmla="*/ 1208689 w 3981065"/>
                <a:gd name="connsiteY14" fmla="*/ 252248 h 1345324"/>
                <a:gd name="connsiteX15" fmla="*/ 1051034 w 3981065"/>
                <a:gd name="connsiteY15" fmla="*/ 315310 h 1345324"/>
                <a:gd name="connsiteX16" fmla="*/ 557048 w 3981065"/>
                <a:gd name="connsiteY16" fmla="*/ 252248 h 1345324"/>
                <a:gd name="connsiteX17" fmla="*/ 0 w 3981065"/>
                <a:gd name="connsiteY17" fmla="*/ 756745 h 1345324"/>
                <a:gd name="connsiteX0" fmla="*/ 49792 w 4030857"/>
                <a:gd name="connsiteY0" fmla="*/ 756745 h 1345324"/>
                <a:gd name="connsiteX1" fmla="*/ 1142867 w 4030857"/>
                <a:gd name="connsiteY1" fmla="*/ 914400 h 1345324"/>
                <a:gd name="connsiteX2" fmla="*/ 869598 w 4030857"/>
                <a:gd name="connsiteY2" fmla="*/ 1345324 h 1345324"/>
                <a:gd name="connsiteX3" fmla="*/ 1878592 w 4030857"/>
                <a:gd name="connsiteY3" fmla="*/ 945931 h 1345324"/>
                <a:gd name="connsiteX4" fmla="*/ 2750950 w 4030857"/>
                <a:gd name="connsiteY4" fmla="*/ 1177158 h 1345324"/>
                <a:gd name="connsiteX5" fmla="*/ 3223916 w 4030857"/>
                <a:gd name="connsiteY5" fmla="*/ 935421 h 1345324"/>
                <a:gd name="connsiteX6" fmla="*/ 4001681 w 4030857"/>
                <a:gd name="connsiteY6" fmla="*/ 1103586 h 1345324"/>
                <a:gd name="connsiteX7" fmla="*/ 3886067 w 4030857"/>
                <a:gd name="connsiteY7" fmla="*/ 714703 h 1345324"/>
                <a:gd name="connsiteX8" fmla="*/ 3318509 w 4030857"/>
                <a:gd name="connsiteY8" fmla="*/ 630621 h 1345324"/>
                <a:gd name="connsiteX9" fmla="*/ 3591778 w 4030857"/>
                <a:gd name="connsiteY9" fmla="*/ 588579 h 1345324"/>
                <a:gd name="connsiteX10" fmla="*/ 3307998 w 4030857"/>
                <a:gd name="connsiteY10" fmla="*/ 378372 h 1345324"/>
                <a:gd name="connsiteX11" fmla="*/ 2908605 w 4030857"/>
                <a:gd name="connsiteY11" fmla="*/ 210207 h 1345324"/>
                <a:gd name="connsiteX12" fmla="*/ 2740440 w 4030857"/>
                <a:gd name="connsiteY12" fmla="*/ 0 h 1345324"/>
                <a:gd name="connsiteX13" fmla="*/ 2288495 w 4030857"/>
                <a:gd name="connsiteY13" fmla="*/ 10510 h 1345324"/>
                <a:gd name="connsiteX14" fmla="*/ 1258481 w 4030857"/>
                <a:gd name="connsiteY14" fmla="*/ 252248 h 1345324"/>
                <a:gd name="connsiteX15" fmla="*/ 1100826 w 4030857"/>
                <a:gd name="connsiteY15" fmla="*/ 315310 h 1345324"/>
                <a:gd name="connsiteX16" fmla="*/ 606840 w 4030857"/>
                <a:gd name="connsiteY16" fmla="*/ 252248 h 1345324"/>
                <a:gd name="connsiteX17" fmla="*/ 49792 w 4030857"/>
                <a:gd name="connsiteY17" fmla="*/ 756745 h 1345324"/>
                <a:gd name="connsiteX0" fmla="*/ 49792 w 4030857"/>
                <a:gd name="connsiteY0" fmla="*/ 1238729 h 1827308"/>
                <a:gd name="connsiteX1" fmla="*/ 1142867 w 4030857"/>
                <a:gd name="connsiteY1" fmla="*/ 1396384 h 1827308"/>
                <a:gd name="connsiteX2" fmla="*/ 869598 w 4030857"/>
                <a:gd name="connsiteY2" fmla="*/ 1827308 h 1827308"/>
                <a:gd name="connsiteX3" fmla="*/ 1878592 w 4030857"/>
                <a:gd name="connsiteY3" fmla="*/ 1427915 h 1827308"/>
                <a:gd name="connsiteX4" fmla="*/ 2750950 w 4030857"/>
                <a:gd name="connsiteY4" fmla="*/ 1659142 h 1827308"/>
                <a:gd name="connsiteX5" fmla="*/ 3223916 w 4030857"/>
                <a:gd name="connsiteY5" fmla="*/ 1417405 h 1827308"/>
                <a:gd name="connsiteX6" fmla="*/ 4001681 w 4030857"/>
                <a:gd name="connsiteY6" fmla="*/ 1585570 h 1827308"/>
                <a:gd name="connsiteX7" fmla="*/ 3886067 w 4030857"/>
                <a:gd name="connsiteY7" fmla="*/ 1196687 h 1827308"/>
                <a:gd name="connsiteX8" fmla="*/ 3318509 w 4030857"/>
                <a:gd name="connsiteY8" fmla="*/ 1112605 h 1827308"/>
                <a:gd name="connsiteX9" fmla="*/ 3591778 w 4030857"/>
                <a:gd name="connsiteY9" fmla="*/ 1070563 h 1827308"/>
                <a:gd name="connsiteX10" fmla="*/ 3307998 w 4030857"/>
                <a:gd name="connsiteY10" fmla="*/ 860356 h 1827308"/>
                <a:gd name="connsiteX11" fmla="*/ 2908605 w 4030857"/>
                <a:gd name="connsiteY11" fmla="*/ 692191 h 1827308"/>
                <a:gd name="connsiteX12" fmla="*/ 2740440 w 4030857"/>
                <a:gd name="connsiteY12" fmla="*/ 481984 h 1827308"/>
                <a:gd name="connsiteX13" fmla="*/ 2288495 w 4030857"/>
                <a:gd name="connsiteY13" fmla="*/ 492494 h 1827308"/>
                <a:gd name="connsiteX14" fmla="*/ 1258481 w 4030857"/>
                <a:gd name="connsiteY14" fmla="*/ 734232 h 1827308"/>
                <a:gd name="connsiteX15" fmla="*/ 1100826 w 4030857"/>
                <a:gd name="connsiteY15" fmla="*/ 797294 h 1827308"/>
                <a:gd name="connsiteX16" fmla="*/ 606840 w 4030857"/>
                <a:gd name="connsiteY16" fmla="*/ 734232 h 1827308"/>
                <a:gd name="connsiteX17" fmla="*/ 49792 w 4030857"/>
                <a:gd name="connsiteY17" fmla="*/ 1238729 h 1827308"/>
                <a:gd name="connsiteX0" fmla="*/ 49792 w 4030857"/>
                <a:gd name="connsiteY0" fmla="*/ 1238729 h 1827308"/>
                <a:gd name="connsiteX1" fmla="*/ 1142867 w 4030857"/>
                <a:gd name="connsiteY1" fmla="*/ 1396384 h 1827308"/>
                <a:gd name="connsiteX2" fmla="*/ 869598 w 4030857"/>
                <a:gd name="connsiteY2" fmla="*/ 1827308 h 1827308"/>
                <a:gd name="connsiteX3" fmla="*/ 1878592 w 4030857"/>
                <a:gd name="connsiteY3" fmla="*/ 1427915 h 1827308"/>
                <a:gd name="connsiteX4" fmla="*/ 2750950 w 4030857"/>
                <a:gd name="connsiteY4" fmla="*/ 1659142 h 1827308"/>
                <a:gd name="connsiteX5" fmla="*/ 3223916 w 4030857"/>
                <a:gd name="connsiteY5" fmla="*/ 1417405 h 1827308"/>
                <a:gd name="connsiteX6" fmla="*/ 4001681 w 4030857"/>
                <a:gd name="connsiteY6" fmla="*/ 1585570 h 1827308"/>
                <a:gd name="connsiteX7" fmla="*/ 3886067 w 4030857"/>
                <a:gd name="connsiteY7" fmla="*/ 1196687 h 1827308"/>
                <a:gd name="connsiteX8" fmla="*/ 3318509 w 4030857"/>
                <a:gd name="connsiteY8" fmla="*/ 1112605 h 1827308"/>
                <a:gd name="connsiteX9" fmla="*/ 3591778 w 4030857"/>
                <a:gd name="connsiteY9" fmla="*/ 1070563 h 1827308"/>
                <a:gd name="connsiteX10" fmla="*/ 3307998 w 4030857"/>
                <a:gd name="connsiteY10" fmla="*/ 860356 h 1827308"/>
                <a:gd name="connsiteX11" fmla="*/ 2908605 w 4030857"/>
                <a:gd name="connsiteY11" fmla="*/ 692191 h 1827308"/>
                <a:gd name="connsiteX12" fmla="*/ 2740440 w 4030857"/>
                <a:gd name="connsiteY12" fmla="*/ 481984 h 1827308"/>
                <a:gd name="connsiteX13" fmla="*/ 2288495 w 4030857"/>
                <a:gd name="connsiteY13" fmla="*/ 492494 h 1827308"/>
                <a:gd name="connsiteX14" fmla="*/ 1258481 w 4030857"/>
                <a:gd name="connsiteY14" fmla="*/ 734232 h 1827308"/>
                <a:gd name="connsiteX15" fmla="*/ 1100826 w 4030857"/>
                <a:gd name="connsiteY15" fmla="*/ 797294 h 1827308"/>
                <a:gd name="connsiteX16" fmla="*/ 606840 w 4030857"/>
                <a:gd name="connsiteY16" fmla="*/ 734232 h 1827308"/>
                <a:gd name="connsiteX17" fmla="*/ 49792 w 4030857"/>
                <a:gd name="connsiteY17" fmla="*/ 1238729 h 1827308"/>
                <a:gd name="connsiteX0" fmla="*/ 49792 w 4030857"/>
                <a:gd name="connsiteY0" fmla="*/ 1238729 h 1827308"/>
                <a:gd name="connsiteX1" fmla="*/ 1142867 w 4030857"/>
                <a:gd name="connsiteY1" fmla="*/ 1396384 h 1827308"/>
                <a:gd name="connsiteX2" fmla="*/ 869598 w 4030857"/>
                <a:gd name="connsiteY2" fmla="*/ 1827308 h 1827308"/>
                <a:gd name="connsiteX3" fmla="*/ 1878592 w 4030857"/>
                <a:gd name="connsiteY3" fmla="*/ 1427915 h 1827308"/>
                <a:gd name="connsiteX4" fmla="*/ 2750950 w 4030857"/>
                <a:gd name="connsiteY4" fmla="*/ 1659142 h 1827308"/>
                <a:gd name="connsiteX5" fmla="*/ 3223916 w 4030857"/>
                <a:gd name="connsiteY5" fmla="*/ 1417405 h 1827308"/>
                <a:gd name="connsiteX6" fmla="*/ 4001681 w 4030857"/>
                <a:gd name="connsiteY6" fmla="*/ 1585570 h 1827308"/>
                <a:gd name="connsiteX7" fmla="*/ 3886067 w 4030857"/>
                <a:gd name="connsiteY7" fmla="*/ 1196687 h 1827308"/>
                <a:gd name="connsiteX8" fmla="*/ 3318509 w 4030857"/>
                <a:gd name="connsiteY8" fmla="*/ 1112605 h 1827308"/>
                <a:gd name="connsiteX9" fmla="*/ 3591778 w 4030857"/>
                <a:gd name="connsiteY9" fmla="*/ 1070563 h 1827308"/>
                <a:gd name="connsiteX10" fmla="*/ 3307998 w 4030857"/>
                <a:gd name="connsiteY10" fmla="*/ 860356 h 1827308"/>
                <a:gd name="connsiteX11" fmla="*/ 2908605 w 4030857"/>
                <a:gd name="connsiteY11" fmla="*/ 692191 h 1827308"/>
                <a:gd name="connsiteX12" fmla="*/ 2740440 w 4030857"/>
                <a:gd name="connsiteY12" fmla="*/ 481984 h 1827308"/>
                <a:gd name="connsiteX13" fmla="*/ 2288495 w 4030857"/>
                <a:gd name="connsiteY13" fmla="*/ 492494 h 1827308"/>
                <a:gd name="connsiteX14" fmla="*/ 1258481 w 4030857"/>
                <a:gd name="connsiteY14" fmla="*/ 734232 h 1827308"/>
                <a:gd name="connsiteX15" fmla="*/ 1100826 w 4030857"/>
                <a:gd name="connsiteY15" fmla="*/ 797294 h 1827308"/>
                <a:gd name="connsiteX16" fmla="*/ 606840 w 4030857"/>
                <a:gd name="connsiteY16" fmla="*/ 734232 h 1827308"/>
                <a:gd name="connsiteX17" fmla="*/ 49792 w 4030857"/>
                <a:gd name="connsiteY17" fmla="*/ 1238729 h 1827308"/>
                <a:gd name="connsiteX0" fmla="*/ 49792 w 4030857"/>
                <a:gd name="connsiteY0" fmla="*/ 1238729 h 1827308"/>
                <a:gd name="connsiteX1" fmla="*/ 1142867 w 4030857"/>
                <a:gd name="connsiteY1" fmla="*/ 1396384 h 1827308"/>
                <a:gd name="connsiteX2" fmla="*/ 869598 w 4030857"/>
                <a:gd name="connsiteY2" fmla="*/ 1827308 h 1827308"/>
                <a:gd name="connsiteX3" fmla="*/ 1878592 w 4030857"/>
                <a:gd name="connsiteY3" fmla="*/ 1427915 h 1827308"/>
                <a:gd name="connsiteX4" fmla="*/ 2750950 w 4030857"/>
                <a:gd name="connsiteY4" fmla="*/ 1659142 h 1827308"/>
                <a:gd name="connsiteX5" fmla="*/ 3223916 w 4030857"/>
                <a:gd name="connsiteY5" fmla="*/ 1417405 h 1827308"/>
                <a:gd name="connsiteX6" fmla="*/ 4001681 w 4030857"/>
                <a:gd name="connsiteY6" fmla="*/ 1585570 h 1827308"/>
                <a:gd name="connsiteX7" fmla="*/ 3886067 w 4030857"/>
                <a:gd name="connsiteY7" fmla="*/ 1196687 h 1827308"/>
                <a:gd name="connsiteX8" fmla="*/ 3318509 w 4030857"/>
                <a:gd name="connsiteY8" fmla="*/ 1112605 h 1827308"/>
                <a:gd name="connsiteX9" fmla="*/ 3591778 w 4030857"/>
                <a:gd name="connsiteY9" fmla="*/ 1070563 h 1827308"/>
                <a:gd name="connsiteX10" fmla="*/ 3307998 w 4030857"/>
                <a:gd name="connsiteY10" fmla="*/ 860356 h 1827308"/>
                <a:gd name="connsiteX11" fmla="*/ 2908605 w 4030857"/>
                <a:gd name="connsiteY11" fmla="*/ 692191 h 1827308"/>
                <a:gd name="connsiteX12" fmla="*/ 2740440 w 4030857"/>
                <a:gd name="connsiteY12" fmla="*/ 481984 h 1827308"/>
                <a:gd name="connsiteX13" fmla="*/ 2288495 w 4030857"/>
                <a:gd name="connsiteY13" fmla="*/ 492494 h 1827308"/>
                <a:gd name="connsiteX14" fmla="*/ 1258481 w 4030857"/>
                <a:gd name="connsiteY14" fmla="*/ 734232 h 1827308"/>
                <a:gd name="connsiteX15" fmla="*/ 1100826 w 4030857"/>
                <a:gd name="connsiteY15" fmla="*/ 797294 h 1827308"/>
                <a:gd name="connsiteX16" fmla="*/ 606840 w 4030857"/>
                <a:gd name="connsiteY16" fmla="*/ 734232 h 1827308"/>
                <a:gd name="connsiteX17" fmla="*/ 49792 w 4030857"/>
                <a:gd name="connsiteY17" fmla="*/ 1238729 h 1827308"/>
                <a:gd name="connsiteX0" fmla="*/ 49792 w 4030857"/>
                <a:gd name="connsiteY0" fmla="*/ 1262503 h 1851082"/>
                <a:gd name="connsiteX1" fmla="*/ 1142867 w 4030857"/>
                <a:gd name="connsiteY1" fmla="*/ 1420158 h 1851082"/>
                <a:gd name="connsiteX2" fmla="*/ 869598 w 4030857"/>
                <a:gd name="connsiteY2" fmla="*/ 1851082 h 1851082"/>
                <a:gd name="connsiteX3" fmla="*/ 1878592 w 4030857"/>
                <a:gd name="connsiteY3" fmla="*/ 1451689 h 1851082"/>
                <a:gd name="connsiteX4" fmla="*/ 2750950 w 4030857"/>
                <a:gd name="connsiteY4" fmla="*/ 1682916 h 1851082"/>
                <a:gd name="connsiteX5" fmla="*/ 3223916 w 4030857"/>
                <a:gd name="connsiteY5" fmla="*/ 1441179 h 1851082"/>
                <a:gd name="connsiteX6" fmla="*/ 4001681 w 4030857"/>
                <a:gd name="connsiteY6" fmla="*/ 1609344 h 1851082"/>
                <a:gd name="connsiteX7" fmla="*/ 3886067 w 4030857"/>
                <a:gd name="connsiteY7" fmla="*/ 1220461 h 1851082"/>
                <a:gd name="connsiteX8" fmla="*/ 3318509 w 4030857"/>
                <a:gd name="connsiteY8" fmla="*/ 1136379 h 1851082"/>
                <a:gd name="connsiteX9" fmla="*/ 3591778 w 4030857"/>
                <a:gd name="connsiteY9" fmla="*/ 1094337 h 1851082"/>
                <a:gd name="connsiteX10" fmla="*/ 3307998 w 4030857"/>
                <a:gd name="connsiteY10" fmla="*/ 884130 h 1851082"/>
                <a:gd name="connsiteX11" fmla="*/ 2908605 w 4030857"/>
                <a:gd name="connsiteY11" fmla="*/ 715965 h 1851082"/>
                <a:gd name="connsiteX12" fmla="*/ 2740440 w 4030857"/>
                <a:gd name="connsiteY12" fmla="*/ 505758 h 1851082"/>
                <a:gd name="connsiteX13" fmla="*/ 2288495 w 4030857"/>
                <a:gd name="connsiteY13" fmla="*/ 516268 h 1851082"/>
                <a:gd name="connsiteX14" fmla="*/ 1258481 w 4030857"/>
                <a:gd name="connsiteY14" fmla="*/ 758006 h 1851082"/>
                <a:gd name="connsiteX15" fmla="*/ 1100826 w 4030857"/>
                <a:gd name="connsiteY15" fmla="*/ 821068 h 1851082"/>
                <a:gd name="connsiteX16" fmla="*/ 606840 w 4030857"/>
                <a:gd name="connsiteY16" fmla="*/ 758006 h 1851082"/>
                <a:gd name="connsiteX17" fmla="*/ 49792 w 4030857"/>
                <a:gd name="connsiteY17" fmla="*/ 1262503 h 1851082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340808"/>
                <a:gd name="connsiteY0" fmla="*/ 1342298 h 1930877"/>
                <a:gd name="connsiteX1" fmla="*/ 1142867 w 4340808"/>
                <a:gd name="connsiteY1" fmla="*/ 1499953 h 1930877"/>
                <a:gd name="connsiteX2" fmla="*/ 869598 w 4340808"/>
                <a:gd name="connsiteY2" fmla="*/ 1930877 h 1930877"/>
                <a:gd name="connsiteX3" fmla="*/ 1878592 w 4340808"/>
                <a:gd name="connsiteY3" fmla="*/ 1531484 h 1930877"/>
                <a:gd name="connsiteX4" fmla="*/ 2750950 w 4340808"/>
                <a:gd name="connsiteY4" fmla="*/ 1762711 h 1930877"/>
                <a:gd name="connsiteX5" fmla="*/ 3223916 w 4340808"/>
                <a:gd name="connsiteY5" fmla="*/ 1520974 h 1930877"/>
                <a:gd name="connsiteX6" fmla="*/ 4001681 w 4340808"/>
                <a:gd name="connsiteY6" fmla="*/ 1689139 h 1930877"/>
                <a:gd name="connsiteX7" fmla="*/ 3886067 w 4340808"/>
                <a:gd name="connsiteY7" fmla="*/ 1300256 h 1930877"/>
                <a:gd name="connsiteX8" fmla="*/ 3318509 w 4340808"/>
                <a:gd name="connsiteY8" fmla="*/ 1216174 h 1930877"/>
                <a:gd name="connsiteX9" fmla="*/ 3591778 w 4340808"/>
                <a:gd name="connsiteY9" fmla="*/ 1174132 h 1930877"/>
                <a:gd name="connsiteX10" fmla="*/ 3307998 w 4340808"/>
                <a:gd name="connsiteY10" fmla="*/ 963925 h 1930877"/>
                <a:gd name="connsiteX11" fmla="*/ 2908605 w 4340808"/>
                <a:gd name="connsiteY11" fmla="*/ 795760 h 1930877"/>
                <a:gd name="connsiteX12" fmla="*/ 2740440 w 4340808"/>
                <a:gd name="connsiteY12" fmla="*/ 585553 h 1930877"/>
                <a:gd name="connsiteX13" fmla="*/ 2288495 w 4340808"/>
                <a:gd name="connsiteY13" fmla="*/ 596063 h 1930877"/>
                <a:gd name="connsiteX14" fmla="*/ 1258481 w 4340808"/>
                <a:gd name="connsiteY14" fmla="*/ 837801 h 1930877"/>
                <a:gd name="connsiteX15" fmla="*/ 1100826 w 4340808"/>
                <a:gd name="connsiteY15" fmla="*/ 900863 h 1930877"/>
                <a:gd name="connsiteX16" fmla="*/ 606840 w 4340808"/>
                <a:gd name="connsiteY16" fmla="*/ 837801 h 1930877"/>
                <a:gd name="connsiteX17" fmla="*/ 49792 w 4340808"/>
                <a:gd name="connsiteY17" fmla="*/ 1342298 h 1930877"/>
                <a:gd name="connsiteX0" fmla="*/ 49792 w 4340808"/>
                <a:gd name="connsiteY0" fmla="*/ 1342298 h 1930877"/>
                <a:gd name="connsiteX1" fmla="*/ 1142867 w 4340808"/>
                <a:gd name="connsiteY1" fmla="*/ 1499953 h 1930877"/>
                <a:gd name="connsiteX2" fmla="*/ 869598 w 4340808"/>
                <a:gd name="connsiteY2" fmla="*/ 1930877 h 1930877"/>
                <a:gd name="connsiteX3" fmla="*/ 1878592 w 4340808"/>
                <a:gd name="connsiteY3" fmla="*/ 1531484 h 1930877"/>
                <a:gd name="connsiteX4" fmla="*/ 2750950 w 4340808"/>
                <a:gd name="connsiteY4" fmla="*/ 1762711 h 1930877"/>
                <a:gd name="connsiteX5" fmla="*/ 3223916 w 4340808"/>
                <a:gd name="connsiteY5" fmla="*/ 1520974 h 1930877"/>
                <a:gd name="connsiteX6" fmla="*/ 4001681 w 4340808"/>
                <a:gd name="connsiteY6" fmla="*/ 1689139 h 1930877"/>
                <a:gd name="connsiteX7" fmla="*/ 3886067 w 4340808"/>
                <a:gd name="connsiteY7" fmla="*/ 1300256 h 1930877"/>
                <a:gd name="connsiteX8" fmla="*/ 3318509 w 4340808"/>
                <a:gd name="connsiteY8" fmla="*/ 1216174 h 1930877"/>
                <a:gd name="connsiteX9" fmla="*/ 3591778 w 4340808"/>
                <a:gd name="connsiteY9" fmla="*/ 1174132 h 1930877"/>
                <a:gd name="connsiteX10" fmla="*/ 3307998 w 4340808"/>
                <a:gd name="connsiteY10" fmla="*/ 963925 h 1930877"/>
                <a:gd name="connsiteX11" fmla="*/ 2908605 w 4340808"/>
                <a:gd name="connsiteY11" fmla="*/ 795760 h 1930877"/>
                <a:gd name="connsiteX12" fmla="*/ 2740440 w 4340808"/>
                <a:gd name="connsiteY12" fmla="*/ 585553 h 1930877"/>
                <a:gd name="connsiteX13" fmla="*/ 2288495 w 4340808"/>
                <a:gd name="connsiteY13" fmla="*/ 596063 h 1930877"/>
                <a:gd name="connsiteX14" fmla="*/ 1258481 w 4340808"/>
                <a:gd name="connsiteY14" fmla="*/ 837801 h 1930877"/>
                <a:gd name="connsiteX15" fmla="*/ 1100826 w 4340808"/>
                <a:gd name="connsiteY15" fmla="*/ 900863 h 1930877"/>
                <a:gd name="connsiteX16" fmla="*/ 606840 w 4340808"/>
                <a:gd name="connsiteY16" fmla="*/ 837801 h 1930877"/>
                <a:gd name="connsiteX17" fmla="*/ 49792 w 4340808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97558" h="1930877">
                  <a:moveTo>
                    <a:pt x="49792" y="1342298"/>
                  </a:moveTo>
                  <a:cubicBezTo>
                    <a:pt x="609438" y="1518686"/>
                    <a:pt x="1073807" y="1242624"/>
                    <a:pt x="1142867" y="1499953"/>
                  </a:cubicBezTo>
                  <a:cubicBezTo>
                    <a:pt x="961311" y="1653128"/>
                    <a:pt x="960688" y="1787236"/>
                    <a:pt x="869598" y="1930877"/>
                  </a:cubicBezTo>
                  <a:cubicBezTo>
                    <a:pt x="1286912" y="1554867"/>
                    <a:pt x="1504179" y="1493174"/>
                    <a:pt x="1878592" y="1531484"/>
                  </a:cubicBezTo>
                  <a:cubicBezTo>
                    <a:pt x="2507154" y="1862576"/>
                    <a:pt x="2158593" y="1809277"/>
                    <a:pt x="2750950" y="1762711"/>
                  </a:cubicBezTo>
                  <a:cubicBezTo>
                    <a:pt x="2908605" y="1682132"/>
                    <a:pt x="3142468" y="1796825"/>
                    <a:pt x="3223916" y="1520974"/>
                  </a:cubicBezTo>
                  <a:cubicBezTo>
                    <a:pt x="3535558" y="1377004"/>
                    <a:pt x="3694804" y="1723581"/>
                    <a:pt x="4001681" y="1689139"/>
                  </a:cubicBezTo>
                  <a:cubicBezTo>
                    <a:pt x="4271903" y="1596923"/>
                    <a:pt x="4297558" y="1300268"/>
                    <a:pt x="3886067" y="1300256"/>
                  </a:cubicBezTo>
                  <a:cubicBezTo>
                    <a:pt x="3696881" y="1272229"/>
                    <a:pt x="3488649" y="1363275"/>
                    <a:pt x="3318509" y="1216174"/>
                  </a:cubicBezTo>
                  <a:cubicBezTo>
                    <a:pt x="3619154" y="859272"/>
                    <a:pt x="3510221" y="1126259"/>
                    <a:pt x="3591778" y="1174132"/>
                  </a:cubicBezTo>
                  <a:cubicBezTo>
                    <a:pt x="3873431" y="1380328"/>
                    <a:pt x="3821697" y="757811"/>
                    <a:pt x="3307998" y="963925"/>
                  </a:cubicBezTo>
                  <a:cubicBezTo>
                    <a:pt x="3246311" y="865022"/>
                    <a:pt x="3251294" y="818492"/>
                    <a:pt x="2908605" y="795760"/>
                  </a:cubicBezTo>
                  <a:cubicBezTo>
                    <a:pt x="3271659" y="749519"/>
                    <a:pt x="3215604" y="293688"/>
                    <a:pt x="2740440" y="585553"/>
                  </a:cubicBezTo>
                  <a:cubicBezTo>
                    <a:pt x="2975565" y="298560"/>
                    <a:pt x="2367717" y="6789"/>
                    <a:pt x="2288495" y="596063"/>
                  </a:cubicBezTo>
                  <a:cubicBezTo>
                    <a:pt x="2292835" y="481395"/>
                    <a:pt x="1682799" y="0"/>
                    <a:pt x="1258481" y="837801"/>
                  </a:cubicBezTo>
                  <a:cubicBezTo>
                    <a:pt x="1134512" y="896937"/>
                    <a:pt x="1291552" y="79795"/>
                    <a:pt x="1100826" y="900863"/>
                  </a:cubicBezTo>
                  <a:cubicBezTo>
                    <a:pt x="197999" y="103569"/>
                    <a:pt x="0" y="1144587"/>
                    <a:pt x="606840" y="837801"/>
                  </a:cubicBezTo>
                  <a:cubicBezTo>
                    <a:pt x="654545" y="1206006"/>
                    <a:pt x="235475" y="1174132"/>
                    <a:pt x="49792" y="1342298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alpha val="52000"/>
                  </a:schemeClr>
                </a:gs>
                <a:gs pos="100000">
                  <a:schemeClr val="bg1">
                    <a:alpha val="31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6074779" y="-115613"/>
              <a:ext cx="3163673" cy="1847735"/>
            </a:xfrm>
            <a:custGeom>
              <a:avLst/>
              <a:gdLst>
                <a:gd name="connsiteX0" fmla="*/ 3058510 w 3121572"/>
                <a:gd name="connsiteY0" fmla="*/ 1513490 h 1528700"/>
                <a:gd name="connsiteX1" fmla="*/ 2701158 w 3121572"/>
                <a:gd name="connsiteY1" fmla="*/ 1471448 h 1528700"/>
                <a:gd name="connsiteX2" fmla="*/ 2322786 w 3121572"/>
                <a:gd name="connsiteY2" fmla="*/ 1271752 h 1528700"/>
                <a:gd name="connsiteX3" fmla="*/ 1376855 w 3121572"/>
                <a:gd name="connsiteY3" fmla="*/ 966952 h 1528700"/>
                <a:gd name="connsiteX4" fmla="*/ 1135117 w 3121572"/>
                <a:gd name="connsiteY4" fmla="*/ 924911 h 1528700"/>
                <a:gd name="connsiteX5" fmla="*/ 662151 w 3121572"/>
                <a:gd name="connsiteY5" fmla="*/ 998483 h 1528700"/>
                <a:gd name="connsiteX6" fmla="*/ 0 w 3121572"/>
                <a:gd name="connsiteY6" fmla="*/ 536028 h 1528700"/>
                <a:gd name="connsiteX7" fmla="*/ 1124607 w 3121572"/>
                <a:gd name="connsiteY7" fmla="*/ 346842 h 1528700"/>
                <a:gd name="connsiteX8" fmla="*/ 1587062 w 3121572"/>
                <a:gd name="connsiteY8" fmla="*/ 0 h 1528700"/>
                <a:gd name="connsiteX9" fmla="*/ 3121572 w 3121572"/>
                <a:gd name="connsiteY9" fmla="*/ 42042 h 1528700"/>
                <a:gd name="connsiteX10" fmla="*/ 3048000 w 3121572"/>
                <a:gd name="connsiteY10" fmla="*/ 1460938 h 1528700"/>
                <a:gd name="connsiteX11" fmla="*/ 3058510 w 3121572"/>
                <a:gd name="connsiteY11" fmla="*/ 1513490 h 1528700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714628"/>
                <a:gd name="connsiteX1" fmla="*/ 2701158 w 3121572"/>
                <a:gd name="connsiteY1" fmla="*/ 1471448 h 1714628"/>
                <a:gd name="connsiteX2" fmla="*/ 2322786 w 3121572"/>
                <a:gd name="connsiteY2" fmla="*/ 1271752 h 1714628"/>
                <a:gd name="connsiteX3" fmla="*/ 1376855 w 3121572"/>
                <a:gd name="connsiteY3" fmla="*/ 966952 h 1714628"/>
                <a:gd name="connsiteX4" fmla="*/ 1135117 w 3121572"/>
                <a:gd name="connsiteY4" fmla="*/ 924911 h 1714628"/>
                <a:gd name="connsiteX5" fmla="*/ 662151 w 3121572"/>
                <a:gd name="connsiteY5" fmla="*/ 998483 h 1714628"/>
                <a:gd name="connsiteX6" fmla="*/ 0 w 3121572"/>
                <a:gd name="connsiteY6" fmla="*/ 536028 h 1714628"/>
                <a:gd name="connsiteX7" fmla="*/ 1124607 w 3121572"/>
                <a:gd name="connsiteY7" fmla="*/ 346842 h 1714628"/>
                <a:gd name="connsiteX8" fmla="*/ 1587062 w 3121572"/>
                <a:gd name="connsiteY8" fmla="*/ 0 h 1714628"/>
                <a:gd name="connsiteX9" fmla="*/ 3121572 w 3121572"/>
                <a:gd name="connsiteY9" fmla="*/ 42042 h 1714628"/>
                <a:gd name="connsiteX10" fmla="*/ 3048000 w 3121572"/>
                <a:gd name="connsiteY10" fmla="*/ 1460938 h 1714628"/>
                <a:gd name="connsiteX11" fmla="*/ 3058510 w 3121572"/>
                <a:gd name="connsiteY11" fmla="*/ 1513490 h 1714628"/>
                <a:gd name="connsiteX0" fmla="*/ 3303933 w 3366995"/>
                <a:gd name="connsiteY0" fmla="*/ 1513490 h 1714628"/>
                <a:gd name="connsiteX1" fmla="*/ 2946581 w 3366995"/>
                <a:gd name="connsiteY1" fmla="*/ 1471448 h 1714628"/>
                <a:gd name="connsiteX2" fmla="*/ 2568209 w 3366995"/>
                <a:gd name="connsiteY2" fmla="*/ 1271752 h 1714628"/>
                <a:gd name="connsiteX3" fmla="*/ 1622278 w 3366995"/>
                <a:gd name="connsiteY3" fmla="*/ 966952 h 1714628"/>
                <a:gd name="connsiteX4" fmla="*/ 1380540 w 3366995"/>
                <a:gd name="connsiteY4" fmla="*/ 924911 h 1714628"/>
                <a:gd name="connsiteX5" fmla="*/ 907574 w 3366995"/>
                <a:gd name="connsiteY5" fmla="*/ 998483 h 1714628"/>
                <a:gd name="connsiteX6" fmla="*/ 245423 w 3366995"/>
                <a:gd name="connsiteY6" fmla="*/ 536028 h 1714628"/>
                <a:gd name="connsiteX7" fmla="*/ 1370030 w 3366995"/>
                <a:gd name="connsiteY7" fmla="*/ 346842 h 1714628"/>
                <a:gd name="connsiteX8" fmla="*/ 1832485 w 3366995"/>
                <a:gd name="connsiteY8" fmla="*/ 0 h 1714628"/>
                <a:gd name="connsiteX9" fmla="*/ 3366995 w 3366995"/>
                <a:gd name="connsiteY9" fmla="*/ 42042 h 1714628"/>
                <a:gd name="connsiteX10" fmla="*/ 3293423 w 3366995"/>
                <a:gd name="connsiteY10" fmla="*/ 1460938 h 1714628"/>
                <a:gd name="connsiteX11" fmla="*/ 3303933 w 3366995"/>
                <a:gd name="connsiteY11" fmla="*/ 1513490 h 1714628"/>
                <a:gd name="connsiteX0" fmla="*/ 3100742 w 3163804"/>
                <a:gd name="connsiteY0" fmla="*/ 1513490 h 1714628"/>
                <a:gd name="connsiteX1" fmla="*/ 2743390 w 3163804"/>
                <a:gd name="connsiteY1" fmla="*/ 1471448 h 1714628"/>
                <a:gd name="connsiteX2" fmla="*/ 2365018 w 3163804"/>
                <a:gd name="connsiteY2" fmla="*/ 1271752 h 1714628"/>
                <a:gd name="connsiteX3" fmla="*/ 1419087 w 3163804"/>
                <a:gd name="connsiteY3" fmla="*/ 966952 h 1714628"/>
                <a:gd name="connsiteX4" fmla="*/ 1177349 w 3163804"/>
                <a:gd name="connsiteY4" fmla="*/ 924911 h 1714628"/>
                <a:gd name="connsiteX5" fmla="*/ 704383 w 3163804"/>
                <a:gd name="connsiteY5" fmla="*/ 998483 h 1714628"/>
                <a:gd name="connsiteX6" fmla="*/ 42232 w 3163804"/>
                <a:gd name="connsiteY6" fmla="*/ 536028 h 1714628"/>
                <a:gd name="connsiteX7" fmla="*/ 1166839 w 3163804"/>
                <a:gd name="connsiteY7" fmla="*/ 346842 h 1714628"/>
                <a:gd name="connsiteX8" fmla="*/ 1629294 w 3163804"/>
                <a:gd name="connsiteY8" fmla="*/ 0 h 1714628"/>
                <a:gd name="connsiteX9" fmla="*/ 3163804 w 3163804"/>
                <a:gd name="connsiteY9" fmla="*/ 42042 h 1714628"/>
                <a:gd name="connsiteX10" fmla="*/ 3090232 w 3163804"/>
                <a:gd name="connsiteY10" fmla="*/ 1460938 h 1714628"/>
                <a:gd name="connsiteX11" fmla="*/ 3100742 w 3163804"/>
                <a:gd name="connsiteY11" fmla="*/ 1513490 h 1714628"/>
                <a:gd name="connsiteX0" fmla="*/ 3100742 w 3163804"/>
                <a:gd name="connsiteY0" fmla="*/ 1513490 h 1847991"/>
                <a:gd name="connsiteX1" fmla="*/ 2743390 w 3163804"/>
                <a:gd name="connsiteY1" fmla="*/ 1471448 h 1847991"/>
                <a:gd name="connsiteX2" fmla="*/ 2365018 w 3163804"/>
                <a:gd name="connsiteY2" fmla="*/ 1271752 h 1847991"/>
                <a:gd name="connsiteX3" fmla="*/ 1419087 w 3163804"/>
                <a:gd name="connsiteY3" fmla="*/ 966952 h 1847991"/>
                <a:gd name="connsiteX4" fmla="*/ 1177349 w 3163804"/>
                <a:gd name="connsiteY4" fmla="*/ 924911 h 1847991"/>
                <a:gd name="connsiteX5" fmla="*/ 704383 w 3163804"/>
                <a:gd name="connsiteY5" fmla="*/ 998483 h 1847991"/>
                <a:gd name="connsiteX6" fmla="*/ 42232 w 3163804"/>
                <a:gd name="connsiteY6" fmla="*/ 536028 h 1847991"/>
                <a:gd name="connsiteX7" fmla="*/ 1166839 w 3163804"/>
                <a:gd name="connsiteY7" fmla="*/ 346842 h 1847991"/>
                <a:gd name="connsiteX8" fmla="*/ 1629294 w 3163804"/>
                <a:gd name="connsiteY8" fmla="*/ 0 h 1847991"/>
                <a:gd name="connsiteX9" fmla="*/ 3163804 w 3163804"/>
                <a:gd name="connsiteY9" fmla="*/ 42042 h 1847991"/>
                <a:gd name="connsiteX10" fmla="*/ 3090232 w 3163804"/>
                <a:gd name="connsiteY10" fmla="*/ 1460938 h 1847991"/>
                <a:gd name="connsiteX11" fmla="*/ 3100742 w 3163804"/>
                <a:gd name="connsiteY11" fmla="*/ 1513490 h 1847991"/>
                <a:gd name="connsiteX0" fmla="*/ 3100742 w 3163804"/>
                <a:gd name="connsiteY0" fmla="*/ 1513490 h 1847991"/>
                <a:gd name="connsiteX1" fmla="*/ 2743390 w 3163804"/>
                <a:gd name="connsiteY1" fmla="*/ 1471448 h 1847991"/>
                <a:gd name="connsiteX2" fmla="*/ 2365018 w 3163804"/>
                <a:gd name="connsiteY2" fmla="*/ 1271752 h 1847991"/>
                <a:gd name="connsiteX3" fmla="*/ 1419087 w 3163804"/>
                <a:gd name="connsiteY3" fmla="*/ 966952 h 1847991"/>
                <a:gd name="connsiteX4" fmla="*/ 1177349 w 3163804"/>
                <a:gd name="connsiteY4" fmla="*/ 924911 h 1847991"/>
                <a:gd name="connsiteX5" fmla="*/ 704383 w 3163804"/>
                <a:gd name="connsiteY5" fmla="*/ 998483 h 1847991"/>
                <a:gd name="connsiteX6" fmla="*/ 42232 w 3163804"/>
                <a:gd name="connsiteY6" fmla="*/ 536028 h 1847991"/>
                <a:gd name="connsiteX7" fmla="*/ 1166839 w 3163804"/>
                <a:gd name="connsiteY7" fmla="*/ 346842 h 1847991"/>
                <a:gd name="connsiteX8" fmla="*/ 1629294 w 3163804"/>
                <a:gd name="connsiteY8" fmla="*/ 0 h 1847991"/>
                <a:gd name="connsiteX9" fmla="*/ 3163804 w 3163804"/>
                <a:gd name="connsiteY9" fmla="*/ 42042 h 1847991"/>
                <a:gd name="connsiteX10" fmla="*/ 3090232 w 3163804"/>
                <a:gd name="connsiteY10" fmla="*/ 1460938 h 1847991"/>
                <a:gd name="connsiteX11" fmla="*/ 3100742 w 3163804"/>
                <a:gd name="connsiteY11" fmla="*/ 1513490 h 1847991"/>
                <a:gd name="connsiteX0" fmla="*/ 3100742 w 3163804"/>
                <a:gd name="connsiteY0" fmla="*/ 1513490 h 1847991"/>
                <a:gd name="connsiteX1" fmla="*/ 2743390 w 3163804"/>
                <a:gd name="connsiteY1" fmla="*/ 1471448 h 1847991"/>
                <a:gd name="connsiteX2" fmla="*/ 2365018 w 3163804"/>
                <a:gd name="connsiteY2" fmla="*/ 1271752 h 1847991"/>
                <a:gd name="connsiteX3" fmla="*/ 1419087 w 3163804"/>
                <a:gd name="connsiteY3" fmla="*/ 966952 h 1847991"/>
                <a:gd name="connsiteX4" fmla="*/ 1177349 w 3163804"/>
                <a:gd name="connsiteY4" fmla="*/ 924911 h 1847991"/>
                <a:gd name="connsiteX5" fmla="*/ 704383 w 3163804"/>
                <a:gd name="connsiteY5" fmla="*/ 998483 h 1847991"/>
                <a:gd name="connsiteX6" fmla="*/ 42232 w 3163804"/>
                <a:gd name="connsiteY6" fmla="*/ 536028 h 1847991"/>
                <a:gd name="connsiteX7" fmla="*/ 1166839 w 3163804"/>
                <a:gd name="connsiteY7" fmla="*/ 346842 h 1847991"/>
                <a:gd name="connsiteX8" fmla="*/ 1629294 w 3163804"/>
                <a:gd name="connsiteY8" fmla="*/ 0 h 1847991"/>
                <a:gd name="connsiteX9" fmla="*/ 3163804 w 3163804"/>
                <a:gd name="connsiteY9" fmla="*/ 42042 h 1847991"/>
                <a:gd name="connsiteX10" fmla="*/ 3090232 w 3163804"/>
                <a:gd name="connsiteY10" fmla="*/ 1460938 h 1847991"/>
                <a:gd name="connsiteX11" fmla="*/ 3100742 w 3163804"/>
                <a:gd name="connsiteY11" fmla="*/ 1513490 h 1847991"/>
                <a:gd name="connsiteX0" fmla="*/ 3100742 w 3163804"/>
                <a:gd name="connsiteY0" fmla="*/ 1513490 h 1847991"/>
                <a:gd name="connsiteX1" fmla="*/ 2743390 w 3163804"/>
                <a:gd name="connsiteY1" fmla="*/ 1471448 h 1847991"/>
                <a:gd name="connsiteX2" fmla="*/ 2365018 w 3163804"/>
                <a:gd name="connsiteY2" fmla="*/ 1271752 h 1847991"/>
                <a:gd name="connsiteX3" fmla="*/ 1419087 w 3163804"/>
                <a:gd name="connsiteY3" fmla="*/ 966952 h 1847991"/>
                <a:gd name="connsiteX4" fmla="*/ 1177349 w 3163804"/>
                <a:gd name="connsiteY4" fmla="*/ 924911 h 1847991"/>
                <a:gd name="connsiteX5" fmla="*/ 704383 w 3163804"/>
                <a:gd name="connsiteY5" fmla="*/ 998483 h 1847991"/>
                <a:gd name="connsiteX6" fmla="*/ 42232 w 3163804"/>
                <a:gd name="connsiteY6" fmla="*/ 536028 h 1847991"/>
                <a:gd name="connsiteX7" fmla="*/ 1166839 w 3163804"/>
                <a:gd name="connsiteY7" fmla="*/ 346842 h 1847991"/>
                <a:gd name="connsiteX8" fmla="*/ 1629294 w 3163804"/>
                <a:gd name="connsiteY8" fmla="*/ 0 h 1847991"/>
                <a:gd name="connsiteX9" fmla="*/ 3163804 w 3163804"/>
                <a:gd name="connsiteY9" fmla="*/ 42042 h 1847991"/>
                <a:gd name="connsiteX10" fmla="*/ 3090232 w 3163804"/>
                <a:gd name="connsiteY10" fmla="*/ 1460938 h 1847991"/>
                <a:gd name="connsiteX11" fmla="*/ 3100742 w 3163804"/>
                <a:gd name="connsiteY11" fmla="*/ 1513490 h 1847991"/>
                <a:gd name="connsiteX0" fmla="*/ 3100742 w 3163804"/>
                <a:gd name="connsiteY0" fmla="*/ 1513490 h 1847991"/>
                <a:gd name="connsiteX1" fmla="*/ 2743390 w 3163804"/>
                <a:gd name="connsiteY1" fmla="*/ 1471448 h 1847991"/>
                <a:gd name="connsiteX2" fmla="*/ 2365018 w 3163804"/>
                <a:gd name="connsiteY2" fmla="*/ 1271752 h 1847991"/>
                <a:gd name="connsiteX3" fmla="*/ 1419087 w 3163804"/>
                <a:gd name="connsiteY3" fmla="*/ 966952 h 1847991"/>
                <a:gd name="connsiteX4" fmla="*/ 1177349 w 3163804"/>
                <a:gd name="connsiteY4" fmla="*/ 924911 h 1847991"/>
                <a:gd name="connsiteX5" fmla="*/ 704383 w 3163804"/>
                <a:gd name="connsiteY5" fmla="*/ 998483 h 1847991"/>
                <a:gd name="connsiteX6" fmla="*/ 42232 w 3163804"/>
                <a:gd name="connsiteY6" fmla="*/ 536028 h 1847991"/>
                <a:gd name="connsiteX7" fmla="*/ 1166839 w 3163804"/>
                <a:gd name="connsiteY7" fmla="*/ 346842 h 1847991"/>
                <a:gd name="connsiteX8" fmla="*/ 1629294 w 3163804"/>
                <a:gd name="connsiteY8" fmla="*/ 0 h 1847991"/>
                <a:gd name="connsiteX9" fmla="*/ 3163804 w 3163804"/>
                <a:gd name="connsiteY9" fmla="*/ 42042 h 1847991"/>
                <a:gd name="connsiteX10" fmla="*/ 3090232 w 3163804"/>
                <a:gd name="connsiteY10" fmla="*/ 1460938 h 1847991"/>
                <a:gd name="connsiteX11" fmla="*/ 3100742 w 3163804"/>
                <a:gd name="connsiteY11" fmla="*/ 1513490 h 1847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3804" h="1847991">
                  <a:moveTo>
                    <a:pt x="3100742" y="1513490"/>
                  </a:moveTo>
                  <a:cubicBezTo>
                    <a:pt x="2957781" y="1637603"/>
                    <a:pt x="2864064" y="1528339"/>
                    <a:pt x="2743390" y="1471448"/>
                  </a:cubicBezTo>
                  <a:cubicBezTo>
                    <a:pt x="2591837" y="1598573"/>
                    <a:pt x="2383164" y="1419295"/>
                    <a:pt x="2365018" y="1271752"/>
                  </a:cubicBezTo>
                  <a:cubicBezTo>
                    <a:pt x="2021108" y="1571806"/>
                    <a:pt x="1599437" y="1479732"/>
                    <a:pt x="1419087" y="966952"/>
                  </a:cubicBezTo>
                  <a:cubicBezTo>
                    <a:pt x="1368630" y="1567332"/>
                    <a:pt x="1094377" y="1337421"/>
                    <a:pt x="1177349" y="924911"/>
                  </a:cubicBezTo>
                  <a:cubicBezTo>
                    <a:pt x="449749" y="1847991"/>
                    <a:pt x="0" y="659671"/>
                    <a:pt x="704383" y="998483"/>
                  </a:cubicBezTo>
                  <a:cubicBezTo>
                    <a:pt x="753527" y="603050"/>
                    <a:pt x="262949" y="690180"/>
                    <a:pt x="42232" y="536028"/>
                  </a:cubicBezTo>
                  <a:cubicBezTo>
                    <a:pt x="336125" y="309475"/>
                    <a:pt x="1277729" y="613126"/>
                    <a:pt x="1166839" y="346842"/>
                  </a:cubicBezTo>
                  <a:cubicBezTo>
                    <a:pt x="1049509" y="78851"/>
                    <a:pt x="1475142" y="115614"/>
                    <a:pt x="1629294" y="0"/>
                  </a:cubicBezTo>
                  <a:lnTo>
                    <a:pt x="3163804" y="42042"/>
                  </a:lnTo>
                  <a:lnTo>
                    <a:pt x="3090232" y="1460938"/>
                  </a:lnTo>
                  <a:cubicBezTo>
                    <a:pt x="3112819" y="1528700"/>
                    <a:pt x="3126919" y="1508331"/>
                    <a:pt x="3100742" y="1513490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alpha val="52000"/>
                  </a:schemeClr>
                </a:gs>
                <a:gs pos="100000">
                  <a:schemeClr val="bg1">
                    <a:alpha val="31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pic>
        <p:nvPicPr>
          <p:cNvPr id="2050" name="Picture 2" descr="D:\Школьные файлы\ПАПКА  ДЛЯ  СКАЧИВАНИЯ\Картинки для физкультминутки\0933743b951e8e2db1a81ff8c46074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642938"/>
            <a:ext cx="1785938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D:\Школьные файлы\ПАПКА  ДЛЯ  СКАЧИВАНИЯ\Картинки для физкультминутки\369UFMCAGQT9DPCARQ21L3CAVCK347CAUT62QGCAUL3AODCASV6NRZCA6Q7FZKCAAJEZKRCA6AANO1CAI6F8E2CADQC73HCADLA68MCA1II8GJCASVHIYKCAYNR6CVCAHRHM7WCAORC608CAIXCXQ6CAQZVCVE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00875" y="4214813"/>
            <a:ext cx="1857375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 descr="D:\Школьные файлы\ПАПКА  ДЛЯ  СКАЧИВАНИЯ\Картинки для физкультминутки\egiky43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3" y="378618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D:\Школьные файлы\ПАПКА  ДЛЯ  СКАЧИВАНИЯ\Картинки для физкультминутки\OYN0S9CALODWEVCARF7V7YCAAKNR4QCAMG0SPACAJ00AVUCALRHLUECAVTF2ZJCADEK090CA806OK9CAYU7RX9CADUBHNDCAIX3O46CAGIMUAVCAQ27NVKCA5D00FACA61LDC6CAS7IDKMCA9ZNRLFCA1JLIL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3" y="4286250"/>
            <a:ext cx="200025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2" descr="D:\Школьные файлы\ПАПКА  ДЛЯ  СКАЧИВАНИЯ\Картинки для физкультминутки\egiky08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5" y="4000500"/>
            <a:ext cx="2143125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500"/>
                            </p:stCondLst>
                            <p:childTnLst>
                              <p:par>
                                <p:cTn id="23" presetID="6" presetClass="emph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3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708 -0.02593 C -0.01684 -0.03056 -0.00833 -0.02246 0.00226 -0.02593 C 0.03125 -0.01806 -0.01111 -0.02871 0.06407 -0.02593 C 0.07188 -0.0257 0.079 -0.02037 0.08646 -0.01898 C 0.09097 -0.01482 0.09393 -0.00834 0.09879 -0.00533 C 0.10903 0.00069 0.10677 -0.00625 0.11424 -0.0007 C 0.11788 0.00208 0.12066 0.00717 0.12466 0.00856 C 0.15122 0.01759 0.13368 0.01296 0.17813 0.01551 C 0.19497 0.02152 0.21077 0.0287 0.22813 0.03148 C 0.23316 0.03402 0.23854 0.0375 0.24358 0.04074 C 0.24549 0.04189 0.2467 0.0449 0.24879 0.04537 C 0.25591 0.04722 0.26354 0.04699 0.27118 0.04768 C 0.27292 0.04699 0.27448 0.04467 0.27622 0.04537 C 0.27865 0.04629 0.27969 0.05023 0.2816 0.05208 C 0.28368 0.05393 0.28611 0.05532 0.28837 0.05671 C 0.29618 0.06134 0.31025 0.0625 0.31597 0.06365 C 0.33212 0.07083 0.30295 0.05833 0.33472 0.06828 C 0.33785 0.06921 0.34063 0.07199 0.34358 0.07291 C 0.3474 0.0743 0.35157 0.07453 0.35573 0.07523 C 0.37014 0.08171 0.38629 0.0831 0.40052 0.0912 C 0.41372 0.09861 0.42413 0.11041 0.43837 0.11435 C 0.43611 0.11203 0.4316 0.11111 0.4316 0.1074 C 0.4316 0.10625 0.44288 0.1118 0.44358 0.11203 C 0.44931 0.11319 0.45504 0.11365 0.46059 0.11435 C 0.47118 0.12106 0.4757 0.12152 0.48837 0.12338 C 0.50417 0.12939 0.52032 0.13125 0.53663 0.13495 C 0.54497 0.15208 0.5408 0.14444 0.54879 0.15787 C 0.55 0.1625 0.54879 0.1706 0.55226 0.17176 C 0.56441 0.17592 0.57622 0.18009 0.58802 0.18333 C 0.59236 0.18588 0.59618 0.19027 0.60052 0.19236 C 0.61146 0.19791 0.62518 0.19814 0.63663 0.20162 C 0.64462 0.20393 0.63941 0.20347 0.64705 0.20856 C 0.64861 0.20972 0.6507 0.20972 0.65226 0.21088 C 0.65591 0.21342 0.65903 0.21689 0.6625 0.2199 C 0.66823 0.225 0.66771 0.22176 0.66771 0.22685 " pathEditMode="relative" rAng="0" ptsTypes="ffffffffffffffffffffffffffffffffffA">
                                      <p:cBhvr>
                                        <p:cTn id="26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8" y="1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1500"/>
                            </p:stCondLst>
                            <p:childTnLst>
                              <p:par>
                                <p:cTn id="2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3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500"/>
                            </p:stCondLst>
                            <p:childTnLst>
                              <p:par>
                                <p:cTn id="3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33333E-6 L -0.36875 -0.00833 " pathEditMode="relative" rAng="0" ptsTypes="AA">
                                      <p:cBhvr>
                                        <p:cTn id="39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" y="-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Школьные файлы\ВСЕ  ДЛЯ  ОФОРМЛЕНИЯ\ШАБЛОНЫ  К ПРЕЗЕНТАЦИЯМ\сказ.фоны\03.jpg"/>
          <p:cNvPicPr>
            <a:picLocks noChangeAspect="1" noChangeArrowheads="1"/>
          </p:cNvPicPr>
          <p:nvPr/>
        </p:nvPicPr>
        <p:blipFill>
          <a:blip r:embed="rId3">
            <a:lum bright="20000" contrast="40000"/>
          </a:blip>
          <a:srcRect/>
          <a:stretch>
            <a:fillRect/>
          </a:stretch>
        </p:blipFill>
        <p:spPr bwMode="auto">
          <a:xfrm>
            <a:off x="-609600" y="0"/>
            <a:ext cx="9753600" cy="731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http://lenagold.ru/fon/clipart/p/pti/ptah70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285750" y="785813"/>
            <a:ext cx="12858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D:\Школьные файлы\ПАПКА  ДЛЯ  СКАЧИВАНИЯ\Картинки для физкультминутки\babochka150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15125" y="642938"/>
            <a:ext cx="20716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 descr="D:\Школьные файлы\ПАПКА  ДЛЯ  СКАЧИВАНИЯ\Картинки для физкультминутки\babochka214.jpg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24675" y="500063"/>
            <a:ext cx="1830388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 descr="D:\Школьные файлы\ПАПКА  ДЛЯ  СКАЧИВАНИЯ\Картинки для физкультминутки\39KDVHCAZ1KNJECAHAR6CSCABW08FACAB2H14QCAR9BNKKCA5S2DJ7CAG9HRB3CA71VG7ECA3OH0ENCAUMRJLHCA9EHBA6CAQW5GLYCA90ETW7CAA0ZF6ICAPN7WFVCAT5315YCAOVS1UACAAH8MSWCAY39EYF.jpg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75" y="4643438"/>
            <a:ext cx="714375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 descr="D:\Школьные файлы\ПАПКА  ДЛЯ  СКАЧИВАНИЯ\Картинки для физкультминутки\369UFMCAGQT9DPCARQ21L3CAVCK347CAUT62QGCAUL3AODCASV6NRZCA6Q7FZKCAAJEZKRCA6AANO1CAI6F8E2CADQC73HCADLA68MCA1II8GJCASVHIYKCAYNR6CVCAHRHM7WCAORC608CAIXCXQ6CAQZVCVE.jp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D"/>
              </a:clrFrom>
              <a:clrTo>
                <a:srgbClr val="FFFF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58125" y="5643563"/>
            <a:ext cx="1000125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 descr="D:\Школьные файлы\ПАПКА  ДЛЯ  СКАЧИВАНИЯ\Картинки для физкультминутки\369UFMCAGQT9DPCARQ21L3CAVCK347CAUT62QGCAUL3AODCASV6NRZCA6Q7FZKCAAJEZKRCA6AANO1CAI6F8E2CADQC73HCADLA68MCA1II8GJCASVHIYKCAYNR6CVCAHRHM7WCAORC608CAIXCXQ6CAQZVCVE.jp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DFD"/>
              </a:clrFrom>
              <a:clrTo>
                <a:srgbClr val="FFFDF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50" y="5572125"/>
            <a:ext cx="92868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 descr="D:\Школьные файлы\ПАПКА  ДЛЯ  СКАЧИВАНИЯ\Картинки для физкультминутки\369UFMCAGQT9DPCARQ21L3CAVCK347CAUT62QGCAUL3AODCASV6NRZCA6Q7FZKCAAJEZKRCA6AANO1CAI6F8E2CADQC73HCADLA68MCA1II8GJCASVHIYKCAYNR6CVCAHRHM7WCAORC608CAIXCXQ6CAQZVCVE.jpg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72250" y="4500563"/>
            <a:ext cx="928688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 descr="D:\Школьные файлы\ПАПКА  ДЛЯ  СКАЧИВАНИЯ\Картинки для физкультминутки\E0VH21CAPKOEZ3CAL3TUATCAZWR6AHCALN18GRCASZU733CAW7BUBVCA0P77X2CA7B30MECAN1BXPYCAK13F5LCATO6WSPCA51NG53CAINWAOACAJ71TOOCAYQC2JQCAFX8X2UCA52DMQOCAFEFSNCCAZQ06HR.jpg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3F8F4"/>
              </a:clrFrom>
              <a:clrTo>
                <a:srgbClr val="F3F8F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625" y="5743575"/>
            <a:ext cx="733425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 descr="D:\Школьные файлы\ПАПКА  ДЛЯ  СКАЧИВАНИЯ\Картинки для физкультминутки\E0VH21CAPKOEZ3CAL3TUATCAZWR6AHCALN18GRCASZU733CAW7BUBVCA0P77X2CA7B30MECAN1BXPYCAK13F5LCATO6WSPCA51NG53CAINWAOACAJ71TOOCAYQC2JQCAFX8X2UCA52DMQOCAFEFSNCCAZQ06HR.jpg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50" y="4000500"/>
            <a:ext cx="733425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3472E-18 -1.85185E-6 L 0.60643 0.13657 " pathEditMode="relative" ptsTypes="AA">
                                      <p:cBhvr>
                                        <p:cTn id="15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0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7037E-7 L -0.69306 -0.03148 " pathEditMode="relative" ptsTypes="AA">
                                      <p:cBhvr>
                                        <p:cTn id="24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1000"/>
                            </p:stCondLst>
                            <p:childTnLst>
                              <p:par>
                                <p:cTn id="2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9305 -0.03147 L -0.69305 0.64052 " pathEditMode="relative" ptsTypes="AA">
                                      <p:cBhvr>
                                        <p:cTn id="27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4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7778E-6 -2.96296E-6 L 0.01563 0.71412 " pathEditMode="relative" ptsTypes="AA">
                                      <p:cBhvr>
                                        <p:cTn id="35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7000"/>
                            </p:stCondLst>
                            <p:childTnLst>
                              <p:par>
                                <p:cTn id="3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63 0.71412 L -0.42534 0.75602 " pathEditMode="relative" ptsTypes="AA">
                                      <p:cBhvr>
                                        <p:cTn id="38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0"/>
                            </p:stCondLst>
                            <p:childTnLst>
                              <p:par>
                                <p:cTn id="40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100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30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7000"/>
                            </p:stCondLst>
                            <p:childTnLst>
                              <p:par>
                                <p:cTn id="6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9000"/>
                            </p:stCondLst>
                            <p:childTnLst>
                              <p:par>
                                <p:cTn id="6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3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2000"/>
                            </p:stCondLst>
                            <p:childTnLst>
                              <p:par>
                                <p:cTn id="6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4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>
            <a:grpSpLocks/>
          </p:cNvGrpSpPr>
          <p:nvPr/>
        </p:nvGrpSpPr>
        <p:grpSpPr bwMode="auto">
          <a:xfrm>
            <a:off x="0" y="-215900"/>
            <a:ext cx="9297988" cy="7073900"/>
            <a:chOff x="-52554" y="-115613"/>
            <a:chExt cx="9297355" cy="7073461"/>
          </a:xfrm>
        </p:grpSpPr>
        <p:sp>
          <p:nvSpPr>
            <p:cNvPr id="3" name="Полилиния 2"/>
            <p:cNvSpPr/>
            <p:nvPr/>
          </p:nvSpPr>
          <p:spPr>
            <a:xfrm>
              <a:off x="-41442" y="3479852"/>
              <a:ext cx="9206873" cy="1019112"/>
            </a:xfrm>
            <a:custGeom>
              <a:avLst/>
              <a:gdLst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77766 h 840828"/>
                <a:gd name="connsiteX1" fmla="*/ 9186041 w 9207062"/>
                <a:gd name="connsiteY1" fmla="*/ 840828 h 840828"/>
                <a:gd name="connsiteX2" fmla="*/ 9207062 w 9207062"/>
                <a:gd name="connsiteY2" fmla="*/ 294290 h 840828"/>
                <a:gd name="connsiteX3" fmla="*/ 8891751 w 9207062"/>
                <a:gd name="connsiteY3" fmla="*/ 609600 h 840828"/>
                <a:gd name="connsiteX4" fmla="*/ 8408275 w 9207062"/>
                <a:gd name="connsiteY4" fmla="*/ 567559 h 840828"/>
                <a:gd name="connsiteX5" fmla="*/ 8219089 w 9207062"/>
                <a:gd name="connsiteY5" fmla="*/ 609600 h 840828"/>
                <a:gd name="connsiteX6" fmla="*/ 7956331 w 9207062"/>
                <a:gd name="connsiteY6" fmla="*/ 536028 h 840828"/>
                <a:gd name="connsiteX7" fmla="*/ 7683062 w 9207062"/>
                <a:gd name="connsiteY7" fmla="*/ 388883 h 840828"/>
                <a:gd name="connsiteX8" fmla="*/ 7430813 w 9207062"/>
                <a:gd name="connsiteY8" fmla="*/ 294290 h 840828"/>
                <a:gd name="connsiteX9" fmla="*/ 7136524 w 9207062"/>
                <a:gd name="connsiteY9" fmla="*/ 31531 h 840828"/>
                <a:gd name="connsiteX10" fmla="*/ 6821213 w 9207062"/>
                <a:gd name="connsiteY10" fmla="*/ 0 h 840828"/>
                <a:gd name="connsiteX11" fmla="*/ 6653048 w 9207062"/>
                <a:gd name="connsiteY11" fmla="*/ 52552 h 840828"/>
                <a:gd name="connsiteX12" fmla="*/ 6400800 w 9207062"/>
                <a:gd name="connsiteY12" fmla="*/ 178676 h 840828"/>
                <a:gd name="connsiteX13" fmla="*/ 6190593 w 9207062"/>
                <a:gd name="connsiteY13" fmla="*/ 336331 h 840828"/>
                <a:gd name="connsiteX14" fmla="*/ 5675586 w 9207062"/>
                <a:gd name="connsiteY14" fmla="*/ 451945 h 840828"/>
                <a:gd name="connsiteX15" fmla="*/ 5265682 w 9207062"/>
                <a:gd name="connsiteY15" fmla="*/ 441434 h 840828"/>
                <a:gd name="connsiteX16" fmla="*/ 4845269 w 9207062"/>
                <a:gd name="connsiteY16" fmla="*/ 388883 h 840828"/>
                <a:gd name="connsiteX17" fmla="*/ 4635062 w 9207062"/>
                <a:gd name="connsiteY17" fmla="*/ 210207 h 840828"/>
                <a:gd name="connsiteX18" fmla="*/ 4572000 w 9207062"/>
                <a:gd name="connsiteY18" fmla="*/ 63062 h 840828"/>
                <a:gd name="connsiteX19" fmla="*/ 4340772 w 9207062"/>
                <a:gd name="connsiteY19" fmla="*/ 52552 h 840828"/>
                <a:gd name="connsiteX20" fmla="*/ 4193627 w 9207062"/>
                <a:gd name="connsiteY20" fmla="*/ 168166 h 840828"/>
                <a:gd name="connsiteX21" fmla="*/ 3909848 w 9207062"/>
                <a:gd name="connsiteY21" fmla="*/ 315310 h 840828"/>
                <a:gd name="connsiteX22" fmla="*/ 3657600 w 9207062"/>
                <a:gd name="connsiteY22" fmla="*/ 515007 h 840828"/>
                <a:gd name="connsiteX23" fmla="*/ 3415862 w 9207062"/>
                <a:gd name="connsiteY23" fmla="*/ 399393 h 840828"/>
                <a:gd name="connsiteX24" fmla="*/ 3132082 w 9207062"/>
                <a:gd name="connsiteY24" fmla="*/ 409903 h 840828"/>
                <a:gd name="connsiteX25" fmla="*/ 3005958 w 9207062"/>
                <a:gd name="connsiteY25" fmla="*/ 315310 h 840828"/>
                <a:gd name="connsiteX26" fmla="*/ 2606565 w 9207062"/>
                <a:gd name="connsiteY26" fmla="*/ 409903 h 840828"/>
                <a:gd name="connsiteX27" fmla="*/ 2354317 w 9207062"/>
                <a:gd name="connsiteY27" fmla="*/ 536028 h 840828"/>
                <a:gd name="connsiteX28" fmla="*/ 2081048 w 9207062"/>
                <a:gd name="connsiteY28" fmla="*/ 599090 h 840828"/>
                <a:gd name="connsiteX29" fmla="*/ 1797269 w 9207062"/>
                <a:gd name="connsiteY29" fmla="*/ 662152 h 840828"/>
                <a:gd name="connsiteX30" fmla="*/ 1639613 w 9207062"/>
                <a:gd name="connsiteY30" fmla="*/ 714703 h 840828"/>
                <a:gd name="connsiteX31" fmla="*/ 1429407 w 9207062"/>
                <a:gd name="connsiteY31" fmla="*/ 620110 h 840828"/>
                <a:gd name="connsiteX32" fmla="*/ 1261241 w 9207062"/>
                <a:gd name="connsiteY32" fmla="*/ 504497 h 840828"/>
                <a:gd name="connsiteX33" fmla="*/ 1187669 w 9207062"/>
                <a:gd name="connsiteY33" fmla="*/ 409903 h 840828"/>
                <a:gd name="connsiteX34" fmla="*/ 1051034 w 9207062"/>
                <a:gd name="connsiteY34" fmla="*/ 462455 h 840828"/>
                <a:gd name="connsiteX35" fmla="*/ 872358 w 9207062"/>
                <a:gd name="connsiteY35" fmla="*/ 504497 h 840828"/>
                <a:gd name="connsiteX36" fmla="*/ 756744 w 9207062"/>
                <a:gd name="connsiteY36" fmla="*/ 409903 h 840828"/>
                <a:gd name="connsiteX37" fmla="*/ 662151 w 9207062"/>
                <a:gd name="connsiteY37" fmla="*/ 283779 h 840828"/>
                <a:gd name="connsiteX38" fmla="*/ 325820 w 9207062"/>
                <a:gd name="connsiteY38" fmla="*/ 273269 h 840828"/>
                <a:gd name="connsiteX39" fmla="*/ 94593 w 9207062"/>
                <a:gd name="connsiteY39" fmla="*/ 210207 h 840828"/>
                <a:gd name="connsiteX40" fmla="*/ 52551 w 9207062"/>
                <a:gd name="connsiteY40" fmla="*/ 304800 h 840828"/>
                <a:gd name="connsiteX41" fmla="*/ 52551 w 9207062"/>
                <a:gd name="connsiteY41" fmla="*/ 746234 h 840828"/>
                <a:gd name="connsiteX42" fmla="*/ 0 w 9207062"/>
                <a:gd name="connsiteY42" fmla="*/ 777766 h 840828"/>
                <a:gd name="connsiteX0" fmla="*/ 0 w 9207062"/>
                <a:gd name="connsiteY0" fmla="*/ 783078 h 846140"/>
                <a:gd name="connsiteX1" fmla="*/ 9186041 w 9207062"/>
                <a:gd name="connsiteY1" fmla="*/ 846140 h 846140"/>
                <a:gd name="connsiteX2" fmla="*/ 9207062 w 9207062"/>
                <a:gd name="connsiteY2" fmla="*/ 299602 h 846140"/>
                <a:gd name="connsiteX3" fmla="*/ 8891751 w 9207062"/>
                <a:gd name="connsiteY3" fmla="*/ 614912 h 846140"/>
                <a:gd name="connsiteX4" fmla="*/ 8408275 w 9207062"/>
                <a:gd name="connsiteY4" fmla="*/ 572871 h 846140"/>
                <a:gd name="connsiteX5" fmla="*/ 8219089 w 9207062"/>
                <a:gd name="connsiteY5" fmla="*/ 614912 h 846140"/>
                <a:gd name="connsiteX6" fmla="*/ 7956331 w 9207062"/>
                <a:gd name="connsiteY6" fmla="*/ 541340 h 846140"/>
                <a:gd name="connsiteX7" fmla="*/ 7683062 w 9207062"/>
                <a:gd name="connsiteY7" fmla="*/ 394195 h 846140"/>
                <a:gd name="connsiteX8" fmla="*/ 7430813 w 9207062"/>
                <a:gd name="connsiteY8" fmla="*/ 299602 h 846140"/>
                <a:gd name="connsiteX9" fmla="*/ 7136524 w 9207062"/>
                <a:gd name="connsiteY9" fmla="*/ 36843 h 846140"/>
                <a:gd name="connsiteX10" fmla="*/ 6821213 w 9207062"/>
                <a:gd name="connsiteY10" fmla="*/ 5312 h 846140"/>
                <a:gd name="connsiteX11" fmla="*/ 6653048 w 9207062"/>
                <a:gd name="connsiteY11" fmla="*/ 57864 h 846140"/>
                <a:gd name="connsiteX12" fmla="*/ 6400800 w 9207062"/>
                <a:gd name="connsiteY12" fmla="*/ 183988 h 846140"/>
                <a:gd name="connsiteX13" fmla="*/ 6190593 w 9207062"/>
                <a:gd name="connsiteY13" fmla="*/ 341643 h 846140"/>
                <a:gd name="connsiteX14" fmla="*/ 5675586 w 9207062"/>
                <a:gd name="connsiteY14" fmla="*/ 457257 h 846140"/>
                <a:gd name="connsiteX15" fmla="*/ 5265682 w 9207062"/>
                <a:gd name="connsiteY15" fmla="*/ 446746 h 846140"/>
                <a:gd name="connsiteX16" fmla="*/ 4845269 w 9207062"/>
                <a:gd name="connsiteY16" fmla="*/ 394195 h 846140"/>
                <a:gd name="connsiteX17" fmla="*/ 4635062 w 9207062"/>
                <a:gd name="connsiteY17" fmla="*/ 215519 h 846140"/>
                <a:gd name="connsiteX18" fmla="*/ 4572000 w 9207062"/>
                <a:gd name="connsiteY18" fmla="*/ 68374 h 846140"/>
                <a:gd name="connsiteX19" fmla="*/ 4340772 w 9207062"/>
                <a:gd name="connsiteY19" fmla="*/ 57864 h 846140"/>
                <a:gd name="connsiteX20" fmla="*/ 4193627 w 9207062"/>
                <a:gd name="connsiteY20" fmla="*/ 173478 h 846140"/>
                <a:gd name="connsiteX21" fmla="*/ 3909848 w 9207062"/>
                <a:gd name="connsiteY21" fmla="*/ 320622 h 846140"/>
                <a:gd name="connsiteX22" fmla="*/ 3657600 w 9207062"/>
                <a:gd name="connsiteY22" fmla="*/ 520319 h 846140"/>
                <a:gd name="connsiteX23" fmla="*/ 3415862 w 9207062"/>
                <a:gd name="connsiteY23" fmla="*/ 404705 h 846140"/>
                <a:gd name="connsiteX24" fmla="*/ 3132082 w 9207062"/>
                <a:gd name="connsiteY24" fmla="*/ 415215 h 846140"/>
                <a:gd name="connsiteX25" fmla="*/ 3005958 w 9207062"/>
                <a:gd name="connsiteY25" fmla="*/ 320622 h 846140"/>
                <a:gd name="connsiteX26" fmla="*/ 2606565 w 9207062"/>
                <a:gd name="connsiteY26" fmla="*/ 415215 h 846140"/>
                <a:gd name="connsiteX27" fmla="*/ 2354317 w 9207062"/>
                <a:gd name="connsiteY27" fmla="*/ 541340 h 846140"/>
                <a:gd name="connsiteX28" fmla="*/ 2081048 w 9207062"/>
                <a:gd name="connsiteY28" fmla="*/ 604402 h 846140"/>
                <a:gd name="connsiteX29" fmla="*/ 1797269 w 9207062"/>
                <a:gd name="connsiteY29" fmla="*/ 667464 h 846140"/>
                <a:gd name="connsiteX30" fmla="*/ 1639613 w 9207062"/>
                <a:gd name="connsiteY30" fmla="*/ 720015 h 846140"/>
                <a:gd name="connsiteX31" fmla="*/ 1429407 w 9207062"/>
                <a:gd name="connsiteY31" fmla="*/ 625422 h 846140"/>
                <a:gd name="connsiteX32" fmla="*/ 1261241 w 9207062"/>
                <a:gd name="connsiteY32" fmla="*/ 509809 h 846140"/>
                <a:gd name="connsiteX33" fmla="*/ 1187669 w 9207062"/>
                <a:gd name="connsiteY33" fmla="*/ 415215 h 846140"/>
                <a:gd name="connsiteX34" fmla="*/ 1051034 w 9207062"/>
                <a:gd name="connsiteY34" fmla="*/ 467767 h 846140"/>
                <a:gd name="connsiteX35" fmla="*/ 872358 w 9207062"/>
                <a:gd name="connsiteY35" fmla="*/ 509809 h 846140"/>
                <a:gd name="connsiteX36" fmla="*/ 756744 w 9207062"/>
                <a:gd name="connsiteY36" fmla="*/ 415215 h 846140"/>
                <a:gd name="connsiteX37" fmla="*/ 662151 w 9207062"/>
                <a:gd name="connsiteY37" fmla="*/ 289091 h 846140"/>
                <a:gd name="connsiteX38" fmla="*/ 325820 w 9207062"/>
                <a:gd name="connsiteY38" fmla="*/ 278581 h 846140"/>
                <a:gd name="connsiteX39" fmla="*/ 94593 w 9207062"/>
                <a:gd name="connsiteY39" fmla="*/ 215519 h 846140"/>
                <a:gd name="connsiteX40" fmla="*/ 52551 w 9207062"/>
                <a:gd name="connsiteY40" fmla="*/ 310112 h 846140"/>
                <a:gd name="connsiteX41" fmla="*/ 52551 w 9207062"/>
                <a:gd name="connsiteY41" fmla="*/ 751546 h 846140"/>
                <a:gd name="connsiteX42" fmla="*/ 0 w 9207062"/>
                <a:gd name="connsiteY42" fmla="*/ 783078 h 846140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43963 h 1007025"/>
                <a:gd name="connsiteX1" fmla="*/ 9186041 w 9207062"/>
                <a:gd name="connsiteY1" fmla="*/ 1007025 h 1007025"/>
                <a:gd name="connsiteX2" fmla="*/ 9207062 w 9207062"/>
                <a:gd name="connsiteY2" fmla="*/ 460487 h 1007025"/>
                <a:gd name="connsiteX3" fmla="*/ 8891751 w 9207062"/>
                <a:gd name="connsiteY3" fmla="*/ 775797 h 1007025"/>
                <a:gd name="connsiteX4" fmla="*/ 8408275 w 9207062"/>
                <a:gd name="connsiteY4" fmla="*/ 733756 h 1007025"/>
                <a:gd name="connsiteX5" fmla="*/ 8219089 w 9207062"/>
                <a:gd name="connsiteY5" fmla="*/ 775797 h 1007025"/>
                <a:gd name="connsiteX6" fmla="*/ 7956331 w 9207062"/>
                <a:gd name="connsiteY6" fmla="*/ 702225 h 1007025"/>
                <a:gd name="connsiteX7" fmla="*/ 7683062 w 9207062"/>
                <a:gd name="connsiteY7" fmla="*/ 555080 h 1007025"/>
                <a:gd name="connsiteX8" fmla="*/ 7430813 w 9207062"/>
                <a:gd name="connsiteY8" fmla="*/ 460487 h 1007025"/>
                <a:gd name="connsiteX9" fmla="*/ 7136524 w 9207062"/>
                <a:gd name="connsiteY9" fmla="*/ 197728 h 1007025"/>
                <a:gd name="connsiteX10" fmla="*/ 6821213 w 9207062"/>
                <a:gd name="connsiteY10" fmla="*/ 166197 h 1007025"/>
                <a:gd name="connsiteX11" fmla="*/ 6653048 w 9207062"/>
                <a:gd name="connsiteY11" fmla="*/ 218749 h 1007025"/>
                <a:gd name="connsiteX12" fmla="*/ 6400800 w 9207062"/>
                <a:gd name="connsiteY12" fmla="*/ 344873 h 1007025"/>
                <a:gd name="connsiteX13" fmla="*/ 6190593 w 9207062"/>
                <a:gd name="connsiteY13" fmla="*/ 502528 h 1007025"/>
                <a:gd name="connsiteX14" fmla="*/ 5675586 w 9207062"/>
                <a:gd name="connsiteY14" fmla="*/ 618142 h 1007025"/>
                <a:gd name="connsiteX15" fmla="*/ 5265682 w 9207062"/>
                <a:gd name="connsiteY15" fmla="*/ 607631 h 1007025"/>
                <a:gd name="connsiteX16" fmla="*/ 4845269 w 9207062"/>
                <a:gd name="connsiteY16" fmla="*/ 555080 h 1007025"/>
                <a:gd name="connsiteX17" fmla="*/ 4635062 w 9207062"/>
                <a:gd name="connsiteY17" fmla="*/ 376404 h 1007025"/>
                <a:gd name="connsiteX18" fmla="*/ 4572000 w 9207062"/>
                <a:gd name="connsiteY18" fmla="*/ 229259 h 1007025"/>
                <a:gd name="connsiteX19" fmla="*/ 4340772 w 9207062"/>
                <a:gd name="connsiteY19" fmla="*/ 218749 h 1007025"/>
                <a:gd name="connsiteX20" fmla="*/ 4193627 w 9207062"/>
                <a:gd name="connsiteY20" fmla="*/ 334363 h 1007025"/>
                <a:gd name="connsiteX21" fmla="*/ 3909848 w 9207062"/>
                <a:gd name="connsiteY21" fmla="*/ 481507 h 1007025"/>
                <a:gd name="connsiteX22" fmla="*/ 3657600 w 9207062"/>
                <a:gd name="connsiteY22" fmla="*/ 681204 h 1007025"/>
                <a:gd name="connsiteX23" fmla="*/ 3415862 w 9207062"/>
                <a:gd name="connsiteY23" fmla="*/ 565590 h 1007025"/>
                <a:gd name="connsiteX24" fmla="*/ 3132082 w 9207062"/>
                <a:gd name="connsiteY24" fmla="*/ 576100 h 1007025"/>
                <a:gd name="connsiteX25" fmla="*/ 3005958 w 9207062"/>
                <a:gd name="connsiteY25" fmla="*/ 481507 h 1007025"/>
                <a:gd name="connsiteX26" fmla="*/ 2606565 w 9207062"/>
                <a:gd name="connsiteY26" fmla="*/ 576100 h 1007025"/>
                <a:gd name="connsiteX27" fmla="*/ 2354317 w 9207062"/>
                <a:gd name="connsiteY27" fmla="*/ 702225 h 1007025"/>
                <a:gd name="connsiteX28" fmla="*/ 2081048 w 9207062"/>
                <a:gd name="connsiteY28" fmla="*/ 765287 h 1007025"/>
                <a:gd name="connsiteX29" fmla="*/ 1797269 w 9207062"/>
                <a:gd name="connsiteY29" fmla="*/ 828349 h 1007025"/>
                <a:gd name="connsiteX30" fmla="*/ 1639613 w 9207062"/>
                <a:gd name="connsiteY30" fmla="*/ 880900 h 1007025"/>
                <a:gd name="connsiteX31" fmla="*/ 1429407 w 9207062"/>
                <a:gd name="connsiteY31" fmla="*/ 786307 h 1007025"/>
                <a:gd name="connsiteX32" fmla="*/ 1261241 w 9207062"/>
                <a:gd name="connsiteY32" fmla="*/ 670694 h 1007025"/>
                <a:gd name="connsiteX33" fmla="*/ 1187669 w 9207062"/>
                <a:gd name="connsiteY33" fmla="*/ 576100 h 1007025"/>
                <a:gd name="connsiteX34" fmla="*/ 1051034 w 9207062"/>
                <a:gd name="connsiteY34" fmla="*/ 628652 h 1007025"/>
                <a:gd name="connsiteX35" fmla="*/ 872358 w 9207062"/>
                <a:gd name="connsiteY35" fmla="*/ 670694 h 1007025"/>
                <a:gd name="connsiteX36" fmla="*/ 756744 w 9207062"/>
                <a:gd name="connsiteY36" fmla="*/ 576100 h 1007025"/>
                <a:gd name="connsiteX37" fmla="*/ 662151 w 9207062"/>
                <a:gd name="connsiteY37" fmla="*/ 449976 h 1007025"/>
                <a:gd name="connsiteX38" fmla="*/ 325820 w 9207062"/>
                <a:gd name="connsiteY38" fmla="*/ 439466 h 1007025"/>
                <a:gd name="connsiteX39" fmla="*/ 94593 w 9207062"/>
                <a:gd name="connsiteY39" fmla="*/ 376404 h 1007025"/>
                <a:gd name="connsiteX40" fmla="*/ 52551 w 9207062"/>
                <a:gd name="connsiteY40" fmla="*/ 470997 h 1007025"/>
                <a:gd name="connsiteX41" fmla="*/ 52551 w 9207062"/>
                <a:gd name="connsiteY41" fmla="*/ 912431 h 1007025"/>
                <a:gd name="connsiteX42" fmla="*/ 0 w 9207062"/>
                <a:gd name="connsiteY42" fmla="*/ 943963 h 1007025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  <a:gd name="connsiteX0" fmla="*/ 0 w 9207062"/>
                <a:gd name="connsiteY0" fmla="*/ 956170 h 1019232"/>
                <a:gd name="connsiteX1" fmla="*/ 9186041 w 9207062"/>
                <a:gd name="connsiteY1" fmla="*/ 1019232 h 1019232"/>
                <a:gd name="connsiteX2" fmla="*/ 9207062 w 9207062"/>
                <a:gd name="connsiteY2" fmla="*/ 472694 h 1019232"/>
                <a:gd name="connsiteX3" fmla="*/ 8891751 w 9207062"/>
                <a:gd name="connsiteY3" fmla="*/ 788004 h 1019232"/>
                <a:gd name="connsiteX4" fmla="*/ 8408275 w 9207062"/>
                <a:gd name="connsiteY4" fmla="*/ 745963 h 1019232"/>
                <a:gd name="connsiteX5" fmla="*/ 8219089 w 9207062"/>
                <a:gd name="connsiteY5" fmla="*/ 788004 h 1019232"/>
                <a:gd name="connsiteX6" fmla="*/ 7956331 w 9207062"/>
                <a:gd name="connsiteY6" fmla="*/ 714432 h 1019232"/>
                <a:gd name="connsiteX7" fmla="*/ 7683062 w 9207062"/>
                <a:gd name="connsiteY7" fmla="*/ 567287 h 1019232"/>
                <a:gd name="connsiteX8" fmla="*/ 7430813 w 9207062"/>
                <a:gd name="connsiteY8" fmla="*/ 472694 h 1019232"/>
                <a:gd name="connsiteX9" fmla="*/ 7136524 w 9207062"/>
                <a:gd name="connsiteY9" fmla="*/ 209935 h 1019232"/>
                <a:gd name="connsiteX10" fmla="*/ 6821213 w 9207062"/>
                <a:gd name="connsiteY10" fmla="*/ 178404 h 1019232"/>
                <a:gd name="connsiteX11" fmla="*/ 6653048 w 9207062"/>
                <a:gd name="connsiteY11" fmla="*/ 230956 h 1019232"/>
                <a:gd name="connsiteX12" fmla="*/ 6400800 w 9207062"/>
                <a:gd name="connsiteY12" fmla="*/ 357080 h 1019232"/>
                <a:gd name="connsiteX13" fmla="*/ 6190593 w 9207062"/>
                <a:gd name="connsiteY13" fmla="*/ 514735 h 1019232"/>
                <a:gd name="connsiteX14" fmla="*/ 5675586 w 9207062"/>
                <a:gd name="connsiteY14" fmla="*/ 630349 h 1019232"/>
                <a:gd name="connsiteX15" fmla="*/ 5265682 w 9207062"/>
                <a:gd name="connsiteY15" fmla="*/ 619838 h 1019232"/>
                <a:gd name="connsiteX16" fmla="*/ 4845269 w 9207062"/>
                <a:gd name="connsiteY16" fmla="*/ 567287 h 1019232"/>
                <a:gd name="connsiteX17" fmla="*/ 4635062 w 9207062"/>
                <a:gd name="connsiteY17" fmla="*/ 388611 h 1019232"/>
                <a:gd name="connsiteX18" fmla="*/ 4572000 w 9207062"/>
                <a:gd name="connsiteY18" fmla="*/ 241466 h 1019232"/>
                <a:gd name="connsiteX19" fmla="*/ 4340772 w 9207062"/>
                <a:gd name="connsiteY19" fmla="*/ 230956 h 1019232"/>
                <a:gd name="connsiteX20" fmla="*/ 4193627 w 9207062"/>
                <a:gd name="connsiteY20" fmla="*/ 346570 h 1019232"/>
                <a:gd name="connsiteX21" fmla="*/ 3909848 w 9207062"/>
                <a:gd name="connsiteY21" fmla="*/ 493714 h 1019232"/>
                <a:gd name="connsiteX22" fmla="*/ 3657600 w 9207062"/>
                <a:gd name="connsiteY22" fmla="*/ 693411 h 1019232"/>
                <a:gd name="connsiteX23" fmla="*/ 3415862 w 9207062"/>
                <a:gd name="connsiteY23" fmla="*/ 577797 h 1019232"/>
                <a:gd name="connsiteX24" fmla="*/ 3132082 w 9207062"/>
                <a:gd name="connsiteY24" fmla="*/ 588307 h 1019232"/>
                <a:gd name="connsiteX25" fmla="*/ 3005958 w 9207062"/>
                <a:gd name="connsiteY25" fmla="*/ 493714 h 1019232"/>
                <a:gd name="connsiteX26" fmla="*/ 2606565 w 9207062"/>
                <a:gd name="connsiteY26" fmla="*/ 588307 h 1019232"/>
                <a:gd name="connsiteX27" fmla="*/ 2354317 w 9207062"/>
                <a:gd name="connsiteY27" fmla="*/ 714432 h 1019232"/>
                <a:gd name="connsiteX28" fmla="*/ 2081048 w 9207062"/>
                <a:gd name="connsiteY28" fmla="*/ 777494 h 1019232"/>
                <a:gd name="connsiteX29" fmla="*/ 1797269 w 9207062"/>
                <a:gd name="connsiteY29" fmla="*/ 840556 h 1019232"/>
                <a:gd name="connsiteX30" fmla="*/ 1639613 w 9207062"/>
                <a:gd name="connsiteY30" fmla="*/ 893107 h 1019232"/>
                <a:gd name="connsiteX31" fmla="*/ 1429407 w 9207062"/>
                <a:gd name="connsiteY31" fmla="*/ 798514 h 1019232"/>
                <a:gd name="connsiteX32" fmla="*/ 1261241 w 9207062"/>
                <a:gd name="connsiteY32" fmla="*/ 682901 h 1019232"/>
                <a:gd name="connsiteX33" fmla="*/ 1187669 w 9207062"/>
                <a:gd name="connsiteY33" fmla="*/ 588307 h 1019232"/>
                <a:gd name="connsiteX34" fmla="*/ 1051034 w 9207062"/>
                <a:gd name="connsiteY34" fmla="*/ 640859 h 1019232"/>
                <a:gd name="connsiteX35" fmla="*/ 872358 w 9207062"/>
                <a:gd name="connsiteY35" fmla="*/ 682901 h 1019232"/>
                <a:gd name="connsiteX36" fmla="*/ 756744 w 9207062"/>
                <a:gd name="connsiteY36" fmla="*/ 588307 h 1019232"/>
                <a:gd name="connsiteX37" fmla="*/ 662151 w 9207062"/>
                <a:gd name="connsiteY37" fmla="*/ 462183 h 1019232"/>
                <a:gd name="connsiteX38" fmla="*/ 325820 w 9207062"/>
                <a:gd name="connsiteY38" fmla="*/ 451673 h 1019232"/>
                <a:gd name="connsiteX39" fmla="*/ 94593 w 9207062"/>
                <a:gd name="connsiteY39" fmla="*/ 388611 h 1019232"/>
                <a:gd name="connsiteX40" fmla="*/ 52551 w 9207062"/>
                <a:gd name="connsiteY40" fmla="*/ 483204 h 1019232"/>
                <a:gd name="connsiteX41" fmla="*/ 52551 w 9207062"/>
                <a:gd name="connsiteY41" fmla="*/ 924638 h 1019232"/>
                <a:gd name="connsiteX42" fmla="*/ 0 w 9207062"/>
                <a:gd name="connsiteY42" fmla="*/ 956170 h 1019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9207062" h="1019232">
                  <a:moveTo>
                    <a:pt x="0" y="956170"/>
                  </a:moveTo>
                  <a:lnTo>
                    <a:pt x="9186041" y="1019232"/>
                  </a:lnTo>
                  <a:lnTo>
                    <a:pt x="9207062" y="472694"/>
                  </a:lnTo>
                  <a:lnTo>
                    <a:pt x="8891751" y="788004"/>
                  </a:lnTo>
                  <a:cubicBezTo>
                    <a:pt x="8788666" y="655874"/>
                    <a:pt x="8569406" y="568519"/>
                    <a:pt x="8408275" y="745963"/>
                  </a:cubicBezTo>
                  <a:cubicBezTo>
                    <a:pt x="8364237" y="675199"/>
                    <a:pt x="8240215" y="727312"/>
                    <a:pt x="8219089" y="788004"/>
                  </a:cubicBezTo>
                  <a:cubicBezTo>
                    <a:pt x="8179103" y="695212"/>
                    <a:pt x="8183593" y="581788"/>
                    <a:pt x="7956331" y="714432"/>
                  </a:cubicBezTo>
                  <a:cubicBezTo>
                    <a:pt x="7982693" y="687604"/>
                    <a:pt x="7926530" y="354393"/>
                    <a:pt x="7683062" y="567287"/>
                  </a:cubicBezTo>
                  <a:cubicBezTo>
                    <a:pt x="7697383" y="459552"/>
                    <a:pt x="7576788" y="326421"/>
                    <a:pt x="7430813" y="472694"/>
                  </a:cubicBezTo>
                  <a:cubicBezTo>
                    <a:pt x="7520023" y="293030"/>
                    <a:pt x="7321914" y="67331"/>
                    <a:pt x="7136524" y="209935"/>
                  </a:cubicBezTo>
                  <a:cubicBezTo>
                    <a:pt x="7186978" y="112111"/>
                    <a:pt x="6943763" y="0"/>
                    <a:pt x="6821213" y="178404"/>
                  </a:cubicBezTo>
                  <a:cubicBezTo>
                    <a:pt x="6882618" y="51457"/>
                    <a:pt x="6648763" y="18175"/>
                    <a:pt x="6653048" y="230956"/>
                  </a:cubicBezTo>
                  <a:cubicBezTo>
                    <a:pt x="6537201" y="158695"/>
                    <a:pt x="6380095" y="78499"/>
                    <a:pt x="6400800" y="357080"/>
                  </a:cubicBezTo>
                  <a:cubicBezTo>
                    <a:pt x="6343419" y="311204"/>
                    <a:pt x="6030452" y="220877"/>
                    <a:pt x="6190593" y="514735"/>
                  </a:cubicBezTo>
                  <a:cubicBezTo>
                    <a:pt x="5987164" y="431031"/>
                    <a:pt x="5780571" y="342569"/>
                    <a:pt x="5675586" y="630349"/>
                  </a:cubicBezTo>
                  <a:cubicBezTo>
                    <a:pt x="5632607" y="498253"/>
                    <a:pt x="5397549" y="513800"/>
                    <a:pt x="5265682" y="619838"/>
                  </a:cubicBezTo>
                  <a:cubicBezTo>
                    <a:pt x="5222378" y="556279"/>
                    <a:pt x="4971117" y="386362"/>
                    <a:pt x="4845269" y="567287"/>
                  </a:cubicBezTo>
                  <a:cubicBezTo>
                    <a:pt x="4775200" y="507728"/>
                    <a:pt x="4835305" y="360854"/>
                    <a:pt x="4635062" y="388611"/>
                  </a:cubicBezTo>
                  <a:cubicBezTo>
                    <a:pt x="4753741" y="312573"/>
                    <a:pt x="4700971" y="136524"/>
                    <a:pt x="4572000" y="241466"/>
                  </a:cubicBezTo>
                  <a:cubicBezTo>
                    <a:pt x="4567950" y="149061"/>
                    <a:pt x="4232112" y="12207"/>
                    <a:pt x="4340772" y="230956"/>
                  </a:cubicBezTo>
                  <a:cubicBezTo>
                    <a:pt x="4291724" y="269494"/>
                    <a:pt x="4117265" y="173092"/>
                    <a:pt x="4193627" y="346570"/>
                  </a:cubicBezTo>
                  <a:cubicBezTo>
                    <a:pt x="4097450" y="309890"/>
                    <a:pt x="3871095" y="249400"/>
                    <a:pt x="3909848" y="493714"/>
                  </a:cubicBezTo>
                  <a:cubicBezTo>
                    <a:pt x="3825765" y="560280"/>
                    <a:pt x="3678189" y="491903"/>
                    <a:pt x="3657600" y="693411"/>
                  </a:cubicBezTo>
                  <a:cubicBezTo>
                    <a:pt x="3577021" y="654873"/>
                    <a:pt x="3521849" y="411543"/>
                    <a:pt x="3415862" y="577797"/>
                  </a:cubicBezTo>
                  <a:cubicBezTo>
                    <a:pt x="3321269" y="581300"/>
                    <a:pt x="3180647" y="437162"/>
                    <a:pt x="3132082" y="588307"/>
                  </a:cubicBezTo>
                  <a:cubicBezTo>
                    <a:pt x="3161489" y="517084"/>
                    <a:pt x="3076585" y="252191"/>
                    <a:pt x="3005958" y="493714"/>
                  </a:cubicBezTo>
                  <a:cubicBezTo>
                    <a:pt x="2822039" y="474441"/>
                    <a:pt x="2730184" y="283722"/>
                    <a:pt x="2606565" y="588307"/>
                  </a:cubicBezTo>
                  <a:cubicBezTo>
                    <a:pt x="2522482" y="630349"/>
                    <a:pt x="2428890" y="421560"/>
                    <a:pt x="2354317" y="714432"/>
                  </a:cubicBezTo>
                  <a:cubicBezTo>
                    <a:pt x="2263227" y="735453"/>
                    <a:pt x="2092780" y="605655"/>
                    <a:pt x="2081048" y="777494"/>
                  </a:cubicBezTo>
                  <a:cubicBezTo>
                    <a:pt x="1986455" y="798515"/>
                    <a:pt x="1780756" y="679829"/>
                    <a:pt x="1797269" y="840556"/>
                  </a:cubicBezTo>
                  <a:cubicBezTo>
                    <a:pt x="1744717" y="858073"/>
                    <a:pt x="1693773" y="766046"/>
                    <a:pt x="1639613" y="893107"/>
                  </a:cubicBezTo>
                  <a:cubicBezTo>
                    <a:pt x="1569544" y="861576"/>
                    <a:pt x="1602707" y="718908"/>
                    <a:pt x="1429407" y="798514"/>
                  </a:cubicBezTo>
                  <a:cubicBezTo>
                    <a:pt x="1387662" y="771083"/>
                    <a:pt x="1418919" y="688096"/>
                    <a:pt x="1261241" y="682901"/>
                  </a:cubicBezTo>
                  <a:cubicBezTo>
                    <a:pt x="1236717" y="651370"/>
                    <a:pt x="1299529" y="592846"/>
                    <a:pt x="1187669" y="588307"/>
                  </a:cubicBezTo>
                  <a:cubicBezTo>
                    <a:pt x="1183423" y="521682"/>
                    <a:pt x="1047391" y="478875"/>
                    <a:pt x="1051034" y="640859"/>
                  </a:cubicBezTo>
                  <a:cubicBezTo>
                    <a:pt x="1050785" y="557976"/>
                    <a:pt x="907145" y="561479"/>
                    <a:pt x="872358" y="682901"/>
                  </a:cubicBezTo>
                  <a:cubicBezTo>
                    <a:pt x="888862" y="586004"/>
                    <a:pt x="879720" y="573358"/>
                    <a:pt x="756744" y="588307"/>
                  </a:cubicBezTo>
                  <a:cubicBezTo>
                    <a:pt x="736079" y="529183"/>
                    <a:pt x="775986" y="474496"/>
                    <a:pt x="662151" y="462183"/>
                  </a:cubicBezTo>
                  <a:cubicBezTo>
                    <a:pt x="628076" y="386911"/>
                    <a:pt x="522206" y="267793"/>
                    <a:pt x="325820" y="451673"/>
                  </a:cubicBezTo>
                  <a:cubicBezTo>
                    <a:pt x="265690" y="327352"/>
                    <a:pt x="291584" y="230625"/>
                    <a:pt x="94593" y="388611"/>
                  </a:cubicBezTo>
                  <a:lnTo>
                    <a:pt x="52551" y="483204"/>
                  </a:lnTo>
                  <a:lnTo>
                    <a:pt x="52551" y="924638"/>
                  </a:lnTo>
                  <a:lnTo>
                    <a:pt x="0" y="956170"/>
                  </a:lnTo>
                  <a:close/>
                </a:path>
              </a:pathLst>
            </a:custGeom>
            <a:solidFill>
              <a:srgbClr val="3C81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4" name="Полилиния 3"/>
            <p:cNvSpPr/>
            <p:nvPr/>
          </p:nvSpPr>
          <p:spPr>
            <a:xfrm>
              <a:off x="-52554" y="3864003"/>
              <a:ext cx="9297355" cy="3077971"/>
            </a:xfrm>
            <a:custGeom>
              <a:avLst/>
              <a:gdLst>
                <a:gd name="connsiteX0" fmla="*/ 10511 w 9249104"/>
                <a:gd name="connsiteY0" fmla="*/ 42041 h 2196662"/>
                <a:gd name="connsiteX1" fmla="*/ 9154511 w 9249104"/>
                <a:gd name="connsiteY1" fmla="*/ 0 h 2196662"/>
                <a:gd name="connsiteX2" fmla="*/ 9249104 w 9249104"/>
                <a:gd name="connsiteY2" fmla="*/ 2165131 h 2196662"/>
                <a:gd name="connsiteX3" fmla="*/ 0 w 9249104"/>
                <a:gd name="connsiteY3" fmla="*/ 2196662 h 2196662"/>
                <a:gd name="connsiteX4" fmla="*/ 10511 w 9249104"/>
                <a:gd name="connsiteY4" fmla="*/ 42041 h 2196662"/>
                <a:gd name="connsiteX0" fmla="*/ 10511 w 9249104"/>
                <a:gd name="connsiteY0" fmla="*/ 924153 h 3078774"/>
                <a:gd name="connsiteX1" fmla="*/ 9154511 w 9249104"/>
                <a:gd name="connsiteY1" fmla="*/ 882112 h 3078774"/>
                <a:gd name="connsiteX2" fmla="*/ 9249104 w 9249104"/>
                <a:gd name="connsiteY2" fmla="*/ 3047243 h 3078774"/>
                <a:gd name="connsiteX3" fmla="*/ 0 w 9249104"/>
                <a:gd name="connsiteY3" fmla="*/ 3078774 h 3078774"/>
                <a:gd name="connsiteX4" fmla="*/ 10511 w 9249104"/>
                <a:gd name="connsiteY4" fmla="*/ 924153 h 3078774"/>
                <a:gd name="connsiteX0" fmla="*/ 10511 w 9249104"/>
                <a:gd name="connsiteY0" fmla="*/ 924153 h 3078774"/>
                <a:gd name="connsiteX1" fmla="*/ 9154511 w 9249104"/>
                <a:gd name="connsiteY1" fmla="*/ 882112 h 3078774"/>
                <a:gd name="connsiteX2" fmla="*/ 9249104 w 9249104"/>
                <a:gd name="connsiteY2" fmla="*/ 3047243 h 3078774"/>
                <a:gd name="connsiteX3" fmla="*/ 0 w 9249104"/>
                <a:gd name="connsiteY3" fmla="*/ 3078774 h 3078774"/>
                <a:gd name="connsiteX4" fmla="*/ 10511 w 9249104"/>
                <a:gd name="connsiteY4" fmla="*/ 924153 h 3078774"/>
                <a:gd name="connsiteX0" fmla="*/ 10511 w 9297355"/>
                <a:gd name="connsiteY0" fmla="*/ 924153 h 3078774"/>
                <a:gd name="connsiteX1" fmla="*/ 9297355 w 9297355"/>
                <a:gd name="connsiteY1" fmla="*/ 882112 h 3078774"/>
                <a:gd name="connsiteX2" fmla="*/ 9249104 w 9297355"/>
                <a:gd name="connsiteY2" fmla="*/ 3047243 h 3078774"/>
                <a:gd name="connsiteX3" fmla="*/ 0 w 9297355"/>
                <a:gd name="connsiteY3" fmla="*/ 3078774 h 3078774"/>
                <a:gd name="connsiteX4" fmla="*/ 10511 w 9297355"/>
                <a:gd name="connsiteY4" fmla="*/ 924153 h 3078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97355" h="3078774">
                  <a:moveTo>
                    <a:pt x="10511" y="924153"/>
                  </a:moveTo>
                  <a:cubicBezTo>
                    <a:pt x="3297468" y="0"/>
                    <a:pt x="6912154" y="395890"/>
                    <a:pt x="9297355" y="882112"/>
                  </a:cubicBezTo>
                  <a:lnTo>
                    <a:pt x="9249104" y="3047243"/>
                  </a:lnTo>
                  <a:lnTo>
                    <a:pt x="0" y="3078774"/>
                  </a:lnTo>
                  <a:cubicBezTo>
                    <a:pt x="3504" y="2360567"/>
                    <a:pt x="7007" y="1642360"/>
                    <a:pt x="10511" y="924153"/>
                  </a:cubicBezTo>
                  <a:close/>
                </a:path>
              </a:pathLst>
            </a:custGeom>
            <a:solidFill>
              <a:srgbClr val="57BA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5" name="Полилиния 4"/>
            <p:cNvSpPr/>
            <p:nvPr/>
          </p:nvSpPr>
          <p:spPr>
            <a:xfrm>
              <a:off x="777652" y="4278314"/>
              <a:ext cx="8387779" cy="2679534"/>
            </a:xfrm>
            <a:custGeom>
              <a:avLst/>
              <a:gdLst>
                <a:gd name="connsiteX0" fmla="*/ 8387255 w 8387255"/>
                <a:gd name="connsiteY0" fmla="*/ 0 h 2680138"/>
                <a:gd name="connsiteX1" fmla="*/ 0 w 8387255"/>
                <a:gd name="connsiteY1" fmla="*/ 2680138 h 2680138"/>
                <a:gd name="connsiteX2" fmla="*/ 8387255 w 8387255"/>
                <a:gd name="connsiteY2" fmla="*/ 2606566 h 2680138"/>
                <a:gd name="connsiteX3" fmla="*/ 8387255 w 8387255"/>
                <a:gd name="connsiteY3" fmla="*/ 0 h 2680138"/>
                <a:gd name="connsiteX0" fmla="*/ 8387255 w 8387255"/>
                <a:gd name="connsiteY0" fmla="*/ 0 h 2680138"/>
                <a:gd name="connsiteX1" fmla="*/ 0 w 8387255"/>
                <a:gd name="connsiteY1" fmla="*/ 2680138 h 2680138"/>
                <a:gd name="connsiteX2" fmla="*/ 8387255 w 8387255"/>
                <a:gd name="connsiteY2" fmla="*/ 2606566 h 2680138"/>
                <a:gd name="connsiteX3" fmla="*/ 8387255 w 8387255"/>
                <a:gd name="connsiteY3" fmla="*/ 0 h 2680138"/>
                <a:gd name="connsiteX0" fmla="*/ 8387255 w 8387255"/>
                <a:gd name="connsiteY0" fmla="*/ 0 h 2680138"/>
                <a:gd name="connsiteX1" fmla="*/ 0 w 8387255"/>
                <a:gd name="connsiteY1" fmla="*/ 2680138 h 2680138"/>
                <a:gd name="connsiteX2" fmla="*/ 8387255 w 8387255"/>
                <a:gd name="connsiteY2" fmla="*/ 2606566 h 2680138"/>
                <a:gd name="connsiteX3" fmla="*/ 8387255 w 8387255"/>
                <a:gd name="connsiteY3" fmla="*/ 0 h 26801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387255" h="2680138">
                  <a:moveTo>
                    <a:pt x="8387255" y="0"/>
                  </a:moveTo>
                  <a:cubicBezTo>
                    <a:pt x="5466187" y="397574"/>
                    <a:pt x="4794367" y="212981"/>
                    <a:pt x="0" y="2680138"/>
                  </a:cubicBezTo>
                  <a:lnTo>
                    <a:pt x="8387255" y="2606566"/>
                  </a:lnTo>
                  <a:cubicBezTo>
                    <a:pt x="8383737" y="1730704"/>
                    <a:pt x="8376744" y="854849"/>
                    <a:pt x="8387255" y="0"/>
                  </a:cubicBezTo>
                  <a:close/>
                </a:path>
              </a:pathLst>
            </a:custGeom>
            <a:solidFill>
              <a:srgbClr val="53B0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" name="Полилиния 5"/>
            <p:cNvSpPr/>
            <p:nvPr/>
          </p:nvSpPr>
          <p:spPr>
            <a:xfrm>
              <a:off x="-20806" y="4267203"/>
              <a:ext cx="8608427" cy="2658897"/>
            </a:xfrm>
            <a:custGeom>
              <a:avLst/>
              <a:gdLst>
                <a:gd name="connsiteX0" fmla="*/ 21021 w 8607973"/>
                <a:gd name="connsiteY0" fmla="*/ 0 h 2659117"/>
                <a:gd name="connsiteX1" fmla="*/ 8607973 w 8607973"/>
                <a:gd name="connsiteY1" fmla="*/ 2648607 h 2659117"/>
                <a:gd name="connsiteX2" fmla="*/ 0 w 8607973"/>
                <a:gd name="connsiteY2" fmla="*/ 2659117 h 2659117"/>
                <a:gd name="connsiteX3" fmla="*/ 21021 w 8607973"/>
                <a:gd name="connsiteY3" fmla="*/ 0 h 2659117"/>
                <a:gd name="connsiteX0" fmla="*/ 21021 w 8607973"/>
                <a:gd name="connsiteY0" fmla="*/ 0 h 2659117"/>
                <a:gd name="connsiteX1" fmla="*/ 8607973 w 8607973"/>
                <a:gd name="connsiteY1" fmla="*/ 2648607 h 2659117"/>
                <a:gd name="connsiteX2" fmla="*/ 0 w 8607973"/>
                <a:gd name="connsiteY2" fmla="*/ 2659117 h 2659117"/>
                <a:gd name="connsiteX3" fmla="*/ 21021 w 8607973"/>
                <a:gd name="connsiteY3" fmla="*/ 0 h 2659117"/>
                <a:gd name="connsiteX0" fmla="*/ 21021 w 8607973"/>
                <a:gd name="connsiteY0" fmla="*/ 0 h 2659117"/>
                <a:gd name="connsiteX1" fmla="*/ 8607973 w 8607973"/>
                <a:gd name="connsiteY1" fmla="*/ 2648607 h 2659117"/>
                <a:gd name="connsiteX2" fmla="*/ 0 w 8607973"/>
                <a:gd name="connsiteY2" fmla="*/ 2659117 h 2659117"/>
                <a:gd name="connsiteX3" fmla="*/ 21021 w 8607973"/>
                <a:gd name="connsiteY3" fmla="*/ 0 h 26591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07973" h="2659117">
                  <a:moveTo>
                    <a:pt x="21021" y="0"/>
                  </a:moveTo>
                  <a:cubicBezTo>
                    <a:pt x="3199974" y="80129"/>
                    <a:pt x="5958482" y="967591"/>
                    <a:pt x="8607973" y="2648607"/>
                  </a:cubicBezTo>
                  <a:lnTo>
                    <a:pt x="0" y="2659117"/>
                  </a:lnTo>
                  <a:lnTo>
                    <a:pt x="21021" y="0"/>
                  </a:lnTo>
                  <a:close/>
                </a:path>
              </a:pathLst>
            </a:custGeom>
            <a:solidFill>
              <a:srgbClr val="4EA52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" name="Полилиния 6"/>
            <p:cNvSpPr/>
            <p:nvPr/>
          </p:nvSpPr>
          <p:spPr>
            <a:xfrm>
              <a:off x="2142810" y="571732"/>
              <a:ext cx="4297069" cy="1930280"/>
            </a:xfrm>
            <a:custGeom>
              <a:avLst/>
              <a:gdLst>
                <a:gd name="connsiteX0" fmla="*/ 0 w 3981065"/>
                <a:gd name="connsiteY0" fmla="*/ 756745 h 1345324"/>
                <a:gd name="connsiteX1" fmla="*/ 1093075 w 3981065"/>
                <a:gd name="connsiteY1" fmla="*/ 914400 h 1345324"/>
                <a:gd name="connsiteX2" fmla="*/ 819806 w 3981065"/>
                <a:gd name="connsiteY2" fmla="*/ 1345324 h 1345324"/>
                <a:gd name="connsiteX3" fmla="*/ 1828800 w 3981065"/>
                <a:gd name="connsiteY3" fmla="*/ 945931 h 1345324"/>
                <a:gd name="connsiteX4" fmla="*/ 2701158 w 3981065"/>
                <a:gd name="connsiteY4" fmla="*/ 1177158 h 1345324"/>
                <a:gd name="connsiteX5" fmla="*/ 3174124 w 3981065"/>
                <a:gd name="connsiteY5" fmla="*/ 935421 h 1345324"/>
                <a:gd name="connsiteX6" fmla="*/ 3951889 w 3981065"/>
                <a:gd name="connsiteY6" fmla="*/ 1103586 h 1345324"/>
                <a:gd name="connsiteX7" fmla="*/ 3836275 w 3981065"/>
                <a:gd name="connsiteY7" fmla="*/ 714703 h 1345324"/>
                <a:gd name="connsiteX8" fmla="*/ 3268717 w 3981065"/>
                <a:gd name="connsiteY8" fmla="*/ 630621 h 1345324"/>
                <a:gd name="connsiteX9" fmla="*/ 3541986 w 3981065"/>
                <a:gd name="connsiteY9" fmla="*/ 588579 h 1345324"/>
                <a:gd name="connsiteX10" fmla="*/ 3258206 w 3981065"/>
                <a:gd name="connsiteY10" fmla="*/ 378372 h 1345324"/>
                <a:gd name="connsiteX11" fmla="*/ 2858813 w 3981065"/>
                <a:gd name="connsiteY11" fmla="*/ 210207 h 1345324"/>
                <a:gd name="connsiteX12" fmla="*/ 2690648 w 3981065"/>
                <a:gd name="connsiteY12" fmla="*/ 0 h 1345324"/>
                <a:gd name="connsiteX13" fmla="*/ 2238703 w 3981065"/>
                <a:gd name="connsiteY13" fmla="*/ 10510 h 1345324"/>
                <a:gd name="connsiteX14" fmla="*/ 1208689 w 3981065"/>
                <a:gd name="connsiteY14" fmla="*/ 252248 h 1345324"/>
                <a:gd name="connsiteX15" fmla="*/ 1051034 w 3981065"/>
                <a:gd name="connsiteY15" fmla="*/ 315310 h 1345324"/>
                <a:gd name="connsiteX16" fmla="*/ 557048 w 3981065"/>
                <a:gd name="connsiteY16" fmla="*/ 252248 h 1345324"/>
                <a:gd name="connsiteX17" fmla="*/ 0 w 3981065"/>
                <a:gd name="connsiteY17" fmla="*/ 756745 h 1345324"/>
                <a:gd name="connsiteX0" fmla="*/ 0 w 3981065"/>
                <a:gd name="connsiteY0" fmla="*/ 756745 h 1345324"/>
                <a:gd name="connsiteX1" fmla="*/ 1093075 w 3981065"/>
                <a:gd name="connsiteY1" fmla="*/ 914400 h 1345324"/>
                <a:gd name="connsiteX2" fmla="*/ 819806 w 3981065"/>
                <a:gd name="connsiteY2" fmla="*/ 1345324 h 1345324"/>
                <a:gd name="connsiteX3" fmla="*/ 1828800 w 3981065"/>
                <a:gd name="connsiteY3" fmla="*/ 945931 h 1345324"/>
                <a:gd name="connsiteX4" fmla="*/ 2701158 w 3981065"/>
                <a:gd name="connsiteY4" fmla="*/ 1177158 h 1345324"/>
                <a:gd name="connsiteX5" fmla="*/ 3174124 w 3981065"/>
                <a:gd name="connsiteY5" fmla="*/ 935421 h 1345324"/>
                <a:gd name="connsiteX6" fmla="*/ 3951889 w 3981065"/>
                <a:gd name="connsiteY6" fmla="*/ 1103586 h 1345324"/>
                <a:gd name="connsiteX7" fmla="*/ 3836275 w 3981065"/>
                <a:gd name="connsiteY7" fmla="*/ 714703 h 1345324"/>
                <a:gd name="connsiteX8" fmla="*/ 3268717 w 3981065"/>
                <a:gd name="connsiteY8" fmla="*/ 630621 h 1345324"/>
                <a:gd name="connsiteX9" fmla="*/ 3541986 w 3981065"/>
                <a:gd name="connsiteY9" fmla="*/ 588579 h 1345324"/>
                <a:gd name="connsiteX10" fmla="*/ 3258206 w 3981065"/>
                <a:gd name="connsiteY10" fmla="*/ 378372 h 1345324"/>
                <a:gd name="connsiteX11" fmla="*/ 2858813 w 3981065"/>
                <a:gd name="connsiteY11" fmla="*/ 210207 h 1345324"/>
                <a:gd name="connsiteX12" fmla="*/ 2690648 w 3981065"/>
                <a:gd name="connsiteY12" fmla="*/ 0 h 1345324"/>
                <a:gd name="connsiteX13" fmla="*/ 2238703 w 3981065"/>
                <a:gd name="connsiteY13" fmla="*/ 10510 h 1345324"/>
                <a:gd name="connsiteX14" fmla="*/ 1208689 w 3981065"/>
                <a:gd name="connsiteY14" fmla="*/ 252248 h 1345324"/>
                <a:gd name="connsiteX15" fmla="*/ 1051034 w 3981065"/>
                <a:gd name="connsiteY15" fmla="*/ 315310 h 1345324"/>
                <a:gd name="connsiteX16" fmla="*/ 557048 w 3981065"/>
                <a:gd name="connsiteY16" fmla="*/ 252248 h 1345324"/>
                <a:gd name="connsiteX17" fmla="*/ 0 w 3981065"/>
                <a:gd name="connsiteY17" fmla="*/ 756745 h 1345324"/>
                <a:gd name="connsiteX0" fmla="*/ 49792 w 4030857"/>
                <a:gd name="connsiteY0" fmla="*/ 756745 h 1345324"/>
                <a:gd name="connsiteX1" fmla="*/ 1142867 w 4030857"/>
                <a:gd name="connsiteY1" fmla="*/ 914400 h 1345324"/>
                <a:gd name="connsiteX2" fmla="*/ 869598 w 4030857"/>
                <a:gd name="connsiteY2" fmla="*/ 1345324 h 1345324"/>
                <a:gd name="connsiteX3" fmla="*/ 1878592 w 4030857"/>
                <a:gd name="connsiteY3" fmla="*/ 945931 h 1345324"/>
                <a:gd name="connsiteX4" fmla="*/ 2750950 w 4030857"/>
                <a:gd name="connsiteY4" fmla="*/ 1177158 h 1345324"/>
                <a:gd name="connsiteX5" fmla="*/ 3223916 w 4030857"/>
                <a:gd name="connsiteY5" fmla="*/ 935421 h 1345324"/>
                <a:gd name="connsiteX6" fmla="*/ 4001681 w 4030857"/>
                <a:gd name="connsiteY6" fmla="*/ 1103586 h 1345324"/>
                <a:gd name="connsiteX7" fmla="*/ 3886067 w 4030857"/>
                <a:gd name="connsiteY7" fmla="*/ 714703 h 1345324"/>
                <a:gd name="connsiteX8" fmla="*/ 3318509 w 4030857"/>
                <a:gd name="connsiteY8" fmla="*/ 630621 h 1345324"/>
                <a:gd name="connsiteX9" fmla="*/ 3591778 w 4030857"/>
                <a:gd name="connsiteY9" fmla="*/ 588579 h 1345324"/>
                <a:gd name="connsiteX10" fmla="*/ 3307998 w 4030857"/>
                <a:gd name="connsiteY10" fmla="*/ 378372 h 1345324"/>
                <a:gd name="connsiteX11" fmla="*/ 2908605 w 4030857"/>
                <a:gd name="connsiteY11" fmla="*/ 210207 h 1345324"/>
                <a:gd name="connsiteX12" fmla="*/ 2740440 w 4030857"/>
                <a:gd name="connsiteY12" fmla="*/ 0 h 1345324"/>
                <a:gd name="connsiteX13" fmla="*/ 2288495 w 4030857"/>
                <a:gd name="connsiteY13" fmla="*/ 10510 h 1345324"/>
                <a:gd name="connsiteX14" fmla="*/ 1258481 w 4030857"/>
                <a:gd name="connsiteY14" fmla="*/ 252248 h 1345324"/>
                <a:gd name="connsiteX15" fmla="*/ 1100826 w 4030857"/>
                <a:gd name="connsiteY15" fmla="*/ 315310 h 1345324"/>
                <a:gd name="connsiteX16" fmla="*/ 606840 w 4030857"/>
                <a:gd name="connsiteY16" fmla="*/ 252248 h 1345324"/>
                <a:gd name="connsiteX17" fmla="*/ 49792 w 4030857"/>
                <a:gd name="connsiteY17" fmla="*/ 756745 h 1345324"/>
                <a:gd name="connsiteX0" fmla="*/ 49792 w 4030857"/>
                <a:gd name="connsiteY0" fmla="*/ 1238729 h 1827308"/>
                <a:gd name="connsiteX1" fmla="*/ 1142867 w 4030857"/>
                <a:gd name="connsiteY1" fmla="*/ 1396384 h 1827308"/>
                <a:gd name="connsiteX2" fmla="*/ 869598 w 4030857"/>
                <a:gd name="connsiteY2" fmla="*/ 1827308 h 1827308"/>
                <a:gd name="connsiteX3" fmla="*/ 1878592 w 4030857"/>
                <a:gd name="connsiteY3" fmla="*/ 1427915 h 1827308"/>
                <a:gd name="connsiteX4" fmla="*/ 2750950 w 4030857"/>
                <a:gd name="connsiteY4" fmla="*/ 1659142 h 1827308"/>
                <a:gd name="connsiteX5" fmla="*/ 3223916 w 4030857"/>
                <a:gd name="connsiteY5" fmla="*/ 1417405 h 1827308"/>
                <a:gd name="connsiteX6" fmla="*/ 4001681 w 4030857"/>
                <a:gd name="connsiteY6" fmla="*/ 1585570 h 1827308"/>
                <a:gd name="connsiteX7" fmla="*/ 3886067 w 4030857"/>
                <a:gd name="connsiteY7" fmla="*/ 1196687 h 1827308"/>
                <a:gd name="connsiteX8" fmla="*/ 3318509 w 4030857"/>
                <a:gd name="connsiteY8" fmla="*/ 1112605 h 1827308"/>
                <a:gd name="connsiteX9" fmla="*/ 3591778 w 4030857"/>
                <a:gd name="connsiteY9" fmla="*/ 1070563 h 1827308"/>
                <a:gd name="connsiteX10" fmla="*/ 3307998 w 4030857"/>
                <a:gd name="connsiteY10" fmla="*/ 860356 h 1827308"/>
                <a:gd name="connsiteX11" fmla="*/ 2908605 w 4030857"/>
                <a:gd name="connsiteY11" fmla="*/ 692191 h 1827308"/>
                <a:gd name="connsiteX12" fmla="*/ 2740440 w 4030857"/>
                <a:gd name="connsiteY12" fmla="*/ 481984 h 1827308"/>
                <a:gd name="connsiteX13" fmla="*/ 2288495 w 4030857"/>
                <a:gd name="connsiteY13" fmla="*/ 492494 h 1827308"/>
                <a:gd name="connsiteX14" fmla="*/ 1258481 w 4030857"/>
                <a:gd name="connsiteY14" fmla="*/ 734232 h 1827308"/>
                <a:gd name="connsiteX15" fmla="*/ 1100826 w 4030857"/>
                <a:gd name="connsiteY15" fmla="*/ 797294 h 1827308"/>
                <a:gd name="connsiteX16" fmla="*/ 606840 w 4030857"/>
                <a:gd name="connsiteY16" fmla="*/ 734232 h 1827308"/>
                <a:gd name="connsiteX17" fmla="*/ 49792 w 4030857"/>
                <a:gd name="connsiteY17" fmla="*/ 1238729 h 1827308"/>
                <a:gd name="connsiteX0" fmla="*/ 49792 w 4030857"/>
                <a:gd name="connsiteY0" fmla="*/ 1238729 h 1827308"/>
                <a:gd name="connsiteX1" fmla="*/ 1142867 w 4030857"/>
                <a:gd name="connsiteY1" fmla="*/ 1396384 h 1827308"/>
                <a:gd name="connsiteX2" fmla="*/ 869598 w 4030857"/>
                <a:gd name="connsiteY2" fmla="*/ 1827308 h 1827308"/>
                <a:gd name="connsiteX3" fmla="*/ 1878592 w 4030857"/>
                <a:gd name="connsiteY3" fmla="*/ 1427915 h 1827308"/>
                <a:gd name="connsiteX4" fmla="*/ 2750950 w 4030857"/>
                <a:gd name="connsiteY4" fmla="*/ 1659142 h 1827308"/>
                <a:gd name="connsiteX5" fmla="*/ 3223916 w 4030857"/>
                <a:gd name="connsiteY5" fmla="*/ 1417405 h 1827308"/>
                <a:gd name="connsiteX6" fmla="*/ 4001681 w 4030857"/>
                <a:gd name="connsiteY6" fmla="*/ 1585570 h 1827308"/>
                <a:gd name="connsiteX7" fmla="*/ 3886067 w 4030857"/>
                <a:gd name="connsiteY7" fmla="*/ 1196687 h 1827308"/>
                <a:gd name="connsiteX8" fmla="*/ 3318509 w 4030857"/>
                <a:gd name="connsiteY8" fmla="*/ 1112605 h 1827308"/>
                <a:gd name="connsiteX9" fmla="*/ 3591778 w 4030857"/>
                <a:gd name="connsiteY9" fmla="*/ 1070563 h 1827308"/>
                <a:gd name="connsiteX10" fmla="*/ 3307998 w 4030857"/>
                <a:gd name="connsiteY10" fmla="*/ 860356 h 1827308"/>
                <a:gd name="connsiteX11" fmla="*/ 2908605 w 4030857"/>
                <a:gd name="connsiteY11" fmla="*/ 692191 h 1827308"/>
                <a:gd name="connsiteX12" fmla="*/ 2740440 w 4030857"/>
                <a:gd name="connsiteY12" fmla="*/ 481984 h 1827308"/>
                <a:gd name="connsiteX13" fmla="*/ 2288495 w 4030857"/>
                <a:gd name="connsiteY13" fmla="*/ 492494 h 1827308"/>
                <a:gd name="connsiteX14" fmla="*/ 1258481 w 4030857"/>
                <a:gd name="connsiteY14" fmla="*/ 734232 h 1827308"/>
                <a:gd name="connsiteX15" fmla="*/ 1100826 w 4030857"/>
                <a:gd name="connsiteY15" fmla="*/ 797294 h 1827308"/>
                <a:gd name="connsiteX16" fmla="*/ 606840 w 4030857"/>
                <a:gd name="connsiteY16" fmla="*/ 734232 h 1827308"/>
                <a:gd name="connsiteX17" fmla="*/ 49792 w 4030857"/>
                <a:gd name="connsiteY17" fmla="*/ 1238729 h 1827308"/>
                <a:gd name="connsiteX0" fmla="*/ 49792 w 4030857"/>
                <a:gd name="connsiteY0" fmla="*/ 1238729 h 1827308"/>
                <a:gd name="connsiteX1" fmla="*/ 1142867 w 4030857"/>
                <a:gd name="connsiteY1" fmla="*/ 1396384 h 1827308"/>
                <a:gd name="connsiteX2" fmla="*/ 869598 w 4030857"/>
                <a:gd name="connsiteY2" fmla="*/ 1827308 h 1827308"/>
                <a:gd name="connsiteX3" fmla="*/ 1878592 w 4030857"/>
                <a:gd name="connsiteY3" fmla="*/ 1427915 h 1827308"/>
                <a:gd name="connsiteX4" fmla="*/ 2750950 w 4030857"/>
                <a:gd name="connsiteY4" fmla="*/ 1659142 h 1827308"/>
                <a:gd name="connsiteX5" fmla="*/ 3223916 w 4030857"/>
                <a:gd name="connsiteY5" fmla="*/ 1417405 h 1827308"/>
                <a:gd name="connsiteX6" fmla="*/ 4001681 w 4030857"/>
                <a:gd name="connsiteY6" fmla="*/ 1585570 h 1827308"/>
                <a:gd name="connsiteX7" fmla="*/ 3886067 w 4030857"/>
                <a:gd name="connsiteY7" fmla="*/ 1196687 h 1827308"/>
                <a:gd name="connsiteX8" fmla="*/ 3318509 w 4030857"/>
                <a:gd name="connsiteY8" fmla="*/ 1112605 h 1827308"/>
                <a:gd name="connsiteX9" fmla="*/ 3591778 w 4030857"/>
                <a:gd name="connsiteY9" fmla="*/ 1070563 h 1827308"/>
                <a:gd name="connsiteX10" fmla="*/ 3307998 w 4030857"/>
                <a:gd name="connsiteY10" fmla="*/ 860356 h 1827308"/>
                <a:gd name="connsiteX11" fmla="*/ 2908605 w 4030857"/>
                <a:gd name="connsiteY11" fmla="*/ 692191 h 1827308"/>
                <a:gd name="connsiteX12" fmla="*/ 2740440 w 4030857"/>
                <a:gd name="connsiteY12" fmla="*/ 481984 h 1827308"/>
                <a:gd name="connsiteX13" fmla="*/ 2288495 w 4030857"/>
                <a:gd name="connsiteY13" fmla="*/ 492494 h 1827308"/>
                <a:gd name="connsiteX14" fmla="*/ 1258481 w 4030857"/>
                <a:gd name="connsiteY14" fmla="*/ 734232 h 1827308"/>
                <a:gd name="connsiteX15" fmla="*/ 1100826 w 4030857"/>
                <a:gd name="connsiteY15" fmla="*/ 797294 h 1827308"/>
                <a:gd name="connsiteX16" fmla="*/ 606840 w 4030857"/>
                <a:gd name="connsiteY16" fmla="*/ 734232 h 1827308"/>
                <a:gd name="connsiteX17" fmla="*/ 49792 w 4030857"/>
                <a:gd name="connsiteY17" fmla="*/ 1238729 h 1827308"/>
                <a:gd name="connsiteX0" fmla="*/ 49792 w 4030857"/>
                <a:gd name="connsiteY0" fmla="*/ 1238729 h 1827308"/>
                <a:gd name="connsiteX1" fmla="*/ 1142867 w 4030857"/>
                <a:gd name="connsiteY1" fmla="*/ 1396384 h 1827308"/>
                <a:gd name="connsiteX2" fmla="*/ 869598 w 4030857"/>
                <a:gd name="connsiteY2" fmla="*/ 1827308 h 1827308"/>
                <a:gd name="connsiteX3" fmla="*/ 1878592 w 4030857"/>
                <a:gd name="connsiteY3" fmla="*/ 1427915 h 1827308"/>
                <a:gd name="connsiteX4" fmla="*/ 2750950 w 4030857"/>
                <a:gd name="connsiteY4" fmla="*/ 1659142 h 1827308"/>
                <a:gd name="connsiteX5" fmla="*/ 3223916 w 4030857"/>
                <a:gd name="connsiteY5" fmla="*/ 1417405 h 1827308"/>
                <a:gd name="connsiteX6" fmla="*/ 4001681 w 4030857"/>
                <a:gd name="connsiteY6" fmla="*/ 1585570 h 1827308"/>
                <a:gd name="connsiteX7" fmla="*/ 3886067 w 4030857"/>
                <a:gd name="connsiteY7" fmla="*/ 1196687 h 1827308"/>
                <a:gd name="connsiteX8" fmla="*/ 3318509 w 4030857"/>
                <a:gd name="connsiteY8" fmla="*/ 1112605 h 1827308"/>
                <a:gd name="connsiteX9" fmla="*/ 3591778 w 4030857"/>
                <a:gd name="connsiteY9" fmla="*/ 1070563 h 1827308"/>
                <a:gd name="connsiteX10" fmla="*/ 3307998 w 4030857"/>
                <a:gd name="connsiteY10" fmla="*/ 860356 h 1827308"/>
                <a:gd name="connsiteX11" fmla="*/ 2908605 w 4030857"/>
                <a:gd name="connsiteY11" fmla="*/ 692191 h 1827308"/>
                <a:gd name="connsiteX12" fmla="*/ 2740440 w 4030857"/>
                <a:gd name="connsiteY12" fmla="*/ 481984 h 1827308"/>
                <a:gd name="connsiteX13" fmla="*/ 2288495 w 4030857"/>
                <a:gd name="connsiteY13" fmla="*/ 492494 h 1827308"/>
                <a:gd name="connsiteX14" fmla="*/ 1258481 w 4030857"/>
                <a:gd name="connsiteY14" fmla="*/ 734232 h 1827308"/>
                <a:gd name="connsiteX15" fmla="*/ 1100826 w 4030857"/>
                <a:gd name="connsiteY15" fmla="*/ 797294 h 1827308"/>
                <a:gd name="connsiteX16" fmla="*/ 606840 w 4030857"/>
                <a:gd name="connsiteY16" fmla="*/ 734232 h 1827308"/>
                <a:gd name="connsiteX17" fmla="*/ 49792 w 4030857"/>
                <a:gd name="connsiteY17" fmla="*/ 1238729 h 1827308"/>
                <a:gd name="connsiteX0" fmla="*/ 49792 w 4030857"/>
                <a:gd name="connsiteY0" fmla="*/ 1262503 h 1851082"/>
                <a:gd name="connsiteX1" fmla="*/ 1142867 w 4030857"/>
                <a:gd name="connsiteY1" fmla="*/ 1420158 h 1851082"/>
                <a:gd name="connsiteX2" fmla="*/ 869598 w 4030857"/>
                <a:gd name="connsiteY2" fmla="*/ 1851082 h 1851082"/>
                <a:gd name="connsiteX3" fmla="*/ 1878592 w 4030857"/>
                <a:gd name="connsiteY3" fmla="*/ 1451689 h 1851082"/>
                <a:gd name="connsiteX4" fmla="*/ 2750950 w 4030857"/>
                <a:gd name="connsiteY4" fmla="*/ 1682916 h 1851082"/>
                <a:gd name="connsiteX5" fmla="*/ 3223916 w 4030857"/>
                <a:gd name="connsiteY5" fmla="*/ 1441179 h 1851082"/>
                <a:gd name="connsiteX6" fmla="*/ 4001681 w 4030857"/>
                <a:gd name="connsiteY6" fmla="*/ 1609344 h 1851082"/>
                <a:gd name="connsiteX7" fmla="*/ 3886067 w 4030857"/>
                <a:gd name="connsiteY7" fmla="*/ 1220461 h 1851082"/>
                <a:gd name="connsiteX8" fmla="*/ 3318509 w 4030857"/>
                <a:gd name="connsiteY8" fmla="*/ 1136379 h 1851082"/>
                <a:gd name="connsiteX9" fmla="*/ 3591778 w 4030857"/>
                <a:gd name="connsiteY9" fmla="*/ 1094337 h 1851082"/>
                <a:gd name="connsiteX10" fmla="*/ 3307998 w 4030857"/>
                <a:gd name="connsiteY10" fmla="*/ 884130 h 1851082"/>
                <a:gd name="connsiteX11" fmla="*/ 2908605 w 4030857"/>
                <a:gd name="connsiteY11" fmla="*/ 715965 h 1851082"/>
                <a:gd name="connsiteX12" fmla="*/ 2740440 w 4030857"/>
                <a:gd name="connsiteY12" fmla="*/ 505758 h 1851082"/>
                <a:gd name="connsiteX13" fmla="*/ 2288495 w 4030857"/>
                <a:gd name="connsiteY13" fmla="*/ 516268 h 1851082"/>
                <a:gd name="connsiteX14" fmla="*/ 1258481 w 4030857"/>
                <a:gd name="connsiteY14" fmla="*/ 758006 h 1851082"/>
                <a:gd name="connsiteX15" fmla="*/ 1100826 w 4030857"/>
                <a:gd name="connsiteY15" fmla="*/ 821068 h 1851082"/>
                <a:gd name="connsiteX16" fmla="*/ 606840 w 4030857"/>
                <a:gd name="connsiteY16" fmla="*/ 758006 h 1851082"/>
                <a:gd name="connsiteX17" fmla="*/ 49792 w 4030857"/>
                <a:gd name="connsiteY17" fmla="*/ 1262503 h 1851082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340808"/>
                <a:gd name="connsiteY0" fmla="*/ 1342298 h 1930877"/>
                <a:gd name="connsiteX1" fmla="*/ 1142867 w 4340808"/>
                <a:gd name="connsiteY1" fmla="*/ 1499953 h 1930877"/>
                <a:gd name="connsiteX2" fmla="*/ 869598 w 4340808"/>
                <a:gd name="connsiteY2" fmla="*/ 1930877 h 1930877"/>
                <a:gd name="connsiteX3" fmla="*/ 1878592 w 4340808"/>
                <a:gd name="connsiteY3" fmla="*/ 1531484 h 1930877"/>
                <a:gd name="connsiteX4" fmla="*/ 2750950 w 4340808"/>
                <a:gd name="connsiteY4" fmla="*/ 1762711 h 1930877"/>
                <a:gd name="connsiteX5" fmla="*/ 3223916 w 4340808"/>
                <a:gd name="connsiteY5" fmla="*/ 1520974 h 1930877"/>
                <a:gd name="connsiteX6" fmla="*/ 4001681 w 4340808"/>
                <a:gd name="connsiteY6" fmla="*/ 1689139 h 1930877"/>
                <a:gd name="connsiteX7" fmla="*/ 3886067 w 4340808"/>
                <a:gd name="connsiteY7" fmla="*/ 1300256 h 1930877"/>
                <a:gd name="connsiteX8" fmla="*/ 3318509 w 4340808"/>
                <a:gd name="connsiteY8" fmla="*/ 1216174 h 1930877"/>
                <a:gd name="connsiteX9" fmla="*/ 3591778 w 4340808"/>
                <a:gd name="connsiteY9" fmla="*/ 1174132 h 1930877"/>
                <a:gd name="connsiteX10" fmla="*/ 3307998 w 4340808"/>
                <a:gd name="connsiteY10" fmla="*/ 963925 h 1930877"/>
                <a:gd name="connsiteX11" fmla="*/ 2908605 w 4340808"/>
                <a:gd name="connsiteY11" fmla="*/ 795760 h 1930877"/>
                <a:gd name="connsiteX12" fmla="*/ 2740440 w 4340808"/>
                <a:gd name="connsiteY12" fmla="*/ 585553 h 1930877"/>
                <a:gd name="connsiteX13" fmla="*/ 2288495 w 4340808"/>
                <a:gd name="connsiteY13" fmla="*/ 596063 h 1930877"/>
                <a:gd name="connsiteX14" fmla="*/ 1258481 w 4340808"/>
                <a:gd name="connsiteY14" fmla="*/ 837801 h 1930877"/>
                <a:gd name="connsiteX15" fmla="*/ 1100826 w 4340808"/>
                <a:gd name="connsiteY15" fmla="*/ 900863 h 1930877"/>
                <a:gd name="connsiteX16" fmla="*/ 606840 w 4340808"/>
                <a:gd name="connsiteY16" fmla="*/ 837801 h 1930877"/>
                <a:gd name="connsiteX17" fmla="*/ 49792 w 4340808"/>
                <a:gd name="connsiteY17" fmla="*/ 1342298 h 1930877"/>
                <a:gd name="connsiteX0" fmla="*/ 49792 w 4340808"/>
                <a:gd name="connsiteY0" fmla="*/ 1342298 h 1930877"/>
                <a:gd name="connsiteX1" fmla="*/ 1142867 w 4340808"/>
                <a:gd name="connsiteY1" fmla="*/ 1499953 h 1930877"/>
                <a:gd name="connsiteX2" fmla="*/ 869598 w 4340808"/>
                <a:gd name="connsiteY2" fmla="*/ 1930877 h 1930877"/>
                <a:gd name="connsiteX3" fmla="*/ 1878592 w 4340808"/>
                <a:gd name="connsiteY3" fmla="*/ 1531484 h 1930877"/>
                <a:gd name="connsiteX4" fmla="*/ 2750950 w 4340808"/>
                <a:gd name="connsiteY4" fmla="*/ 1762711 h 1930877"/>
                <a:gd name="connsiteX5" fmla="*/ 3223916 w 4340808"/>
                <a:gd name="connsiteY5" fmla="*/ 1520974 h 1930877"/>
                <a:gd name="connsiteX6" fmla="*/ 4001681 w 4340808"/>
                <a:gd name="connsiteY6" fmla="*/ 1689139 h 1930877"/>
                <a:gd name="connsiteX7" fmla="*/ 3886067 w 4340808"/>
                <a:gd name="connsiteY7" fmla="*/ 1300256 h 1930877"/>
                <a:gd name="connsiteX8" fmla="*/ 3318509 w 4340808"/>
                <a:gd name="connsiteY8" fmla="*/ 1216174 h 1930877"/>
                <a:gd name="connsiteX9" fmla="*/ 3591778 w 4340808"/>
                <a:gd name="connsiteY9" fmla="*/ 1174132 h 1930877"/>
                <a:gd name="connsiteX10" fmla="*/ 3307998 w 4340808"/>
                <a:gd name="connsiteY10" fmla="*/ 963925 h 1930877"/>
                <a:gd name="connsiteX11" fmla="*/ 2908605 w 4340808"/>
                <a:gd name="connsiteY11" fmla="*/ 795760 h 1930877"/>
                <a:gd name="connsiteX12" fmla="*/ 2740440 w 4340808"/>
                <a:gd name="connsiteY12" fmla="*/ 585553 h 1930877"/>
                <a:gd name="connsiteX13" fmla="*/ 2288495 w 4340808"/>
                <a:gd name="connsiteY13" fmla="*/ 596063 h 1930877"/>
                <a:gd name="connsiteX14" fmla="*/ 1258481 w 4340808"/>
                <a:gd name="connsiteY14" fmla="*/ 837801 h 1930877"/>
                <a:gd name="connsiteX15" fmla="*/ 1100826 w 4340808"/>
                <a:gd name="connsiteY15" fmla="*/ 900863 h 1930877"/>
                <a:gd name="connsiteX16" fmla="*/ 606840 w 4340808"/>
                <a:gd name="connsiteY16" fmla="*/ 837801 h 1930877"/>
                <a:gd name="connsiteX17" fmla="*/ 49792 w 4340808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030857"/>
                <a:gd name="connsiteY0" fmla="*/ 1342298 h 1930877"/>
                <a:gd name="connsiteX1" fmla="*/ 1142867 w 4030857"/>
                <a:gd name="connsiteY1" fmla="*/ 1499953 h 1930877"/>
                <a:gd name="connsiteX2" fmla="*/ 869598 w 4030857"/>
                <a:gd name="connsiteY2" fmla="*/ 1930877 h 1930877"/>
                <a:gd name="connsiteX3" fmla="*/ 1878592 w 4030857"/>
                <a:gd name="connsiteY3" fmla="*/ 1531484 h 1930877"/>
                <a:gd name="connsiteX4" fmla="*/ 2750950 w 4030857"/>
                <a:gd name="connsiteY4" fmla="*/ 1762711 h 1930877"/>
                <a:gd name="connsiteX5" fmla="*/ 3223916 w 4030857"/>
                <a:gd name="connsiteY5" fmla="*/ 1520974 h 1930877"/>
                <a:gd name="connsiteX6" fmla="*/ 4001681 w 4030857"/>
                <a:gd name="connsiteY6" fmla="*/ 1689139 h 1930877"/>
                <a:gd name="connsiteX7" fmla="*/ 3886067 w 4030857"/>
                <a:gd name="connsiteY7" fmla="*/ 1300256 h 1930877"/>
                <a:gd name="connsiteX8" fmla="*/ 3318509 w 4030857"/>
                <a:gd name="connsiteY8" fmla="*/ 1216174 h 1930877"/>
                <a:gd name="connsiteX9" fmla="*/ 3591778 w 4030857"/>
                <a:gd name="connsiteY9" fmla="*/ 1174132 h 1930877"/>
                <a:gd name="connsiteX10" fmla="*/ 3307998 w 4030857"/>
                <a:gd name="connsiteY10" fmla="*/ 963925 h 1930877"/>
                <a:gd name="connsiteX11" fmla="*/ 2908605 w 4030857"/>
                <a:gd name="connsiteY11" fmla="*/ 795760 h 1930877"/>
                <a:gd name="connsiteX12" fmla="*/ 2740440 w 4030857"/>
                <a:gd name="connsiteY12" fmla="*/ 585553 h 1930877"/>
                <a:gd name="connsiteX13" fmla="*/ 2288495 w 4030857"/>
                <a:gd name="connsiteY13" fmla="*/ 596063 h 1930877"/>
                <a:gd name="connsiteX14" fmla="*/ 1258481 w 4030857"/>
                <a:gd name="connsiteY14" fmla="*/ 837801 h 1930877"/>
                <a:gd name="connsiteX15" fmla="*/ 1100826 w 4030857"/>
                <a:gd name="connsiteY15" fmla="*/ 900863 h 1930877"/>
                <a:gd name="connsiteX16" fmla="*/ 606840 w 4030857"/>
                <a:gd name="connsiteY16" fmla="*/ 837801 h 1930877"/>
                <a:gd name="connsiteX17" fmla="*/ 49792 w 4030857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  <a:gd name="connsiteX0" fmla="*/ 49792 w 4297558"/>
                <a:gd name="connsiteY0" fmla="*/ 1342298 h 1930877"/>
                <a:gd name="connsiteX1" fmla="*/ 1142867 w 4297558"/>
                <a:gd name="connsiteY1" fmla="*/ 1499953 h 1930877"/>
                <a:gd name="connsiteX2" fmla="*/ 869598 w 4297558"/>
                <a:gd name="connsiteY2" fmla="*/ 1930877 h 1930877"/>
                <a:gd name="connsiteX3" fmla="*/ 1878592 w 4297558"/>
                <a:gd name="connsiteY3" fmla="*/ 1531484 h 1930877"/>
                <a:gd name="connsiteX4" fmla="*/ 2750950 w 4297558"/>
                <a:gd name="connsiteY4" fmla="*/ 1762711 h 1930877"/>
                <a:gd name="connsiteX5" fmla="*/ 3223916 w 4297558"/>
                <a:gd name="connsiteY5" fmla="*/ 1520974 h 1930877"/>
                <a:gd name="connsiteX6" fmla="*/ 4001681 w 4297558"/>
                <a:gd name="connsiteY6" fmla="*/ 1689139 h 1930877"/>
                <a:gd name="connsiteX7" fmla="*/ 3886067 w 4297558"/>
                <a:gd name="connsiteY7" fmla="*/ 1300256 h 1930877"/>
                <a:gd name="connsiteX8" fmla="*/ 3318509 w 4297558"/>
                <a:gd name="connsiteY8" fmla="*/ 1216174 h 1930877"/>
                <a:gd name="connsiteX9" fmla="*/ 3591778 w 4297558"/>
                <a:gd name="connsiteY9" fmla="*/ 1174132 h 1930877"/>
                <a:gd name="connsiteX10" fmla="*/ 3307998 w 4297558"/>
                <a:gd name="connsiteY10" fmla="*/ 963925 h 1930877"/>
                <a:gd name="connsiteX11" fmla="*/ 2908605 w 4297558"/>
                <a:gd name="connsiteY11" fmla="*/ 795760 h 1930877"/>
                <a:gd name="connsiteX12" fmla="*/ 2740440 w 4297558"/>
                <a:gd name="connsiteY12" fmla="*/ 585553 h 1930877"/>
                <a:gd name="connsiteX13" fmla="*/ 2288495 w 4297558"/>
                <a:gd name="connsiteY13" fmla="*/ 596063 h 1930877"/>
                <a:gd name="connsiteX14" fmla="*/ 1258481 w 4297558"/>
                <a:gd name="connsiteY14" fmla="*/ 837801 h 1930877"/>
                <a:gd name="connsiteX15" fmla="*/ 1100826 w 4297558"/>
                <a:gd name="connsiteY15" fmla="*/ 900863 h 1930877"/>
                <a:gd name="connsiteX16" fmla="*/ 606840 w 4297558"/>
                <a:gd name="connsiteY16" fmla="*/ 837801 h 1930877"/>
                <a:gd name="connsiteX17" fmla="*/ 49792 w 4297558"/>
                <a:gd name="connsiteY17" fmla="*/ 1342298 h 19308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97558" h="1930877">
                  <a:moveTo>
                    <a:pt x="49792" y="1342298"/>
                  </a:moveTo>
                  <a:cubicBezTo>
                    <a:pt x="609438" y="1518686"/>
                    <a:pt x="1073807" y="1242624"/>
                    <a:pt x="1142867" y="1499953"/>
                  </a:cubicBezTo>
                  <a:cubicBezTo>
                    <a:pt x="961311" y="1653128"/>
                    <a:pt x="960688" y="1787236"/>
                    <a:pt x="869598" y="1930877"/>
                  </a:cubicBezTo>
                  <a:cubicBezTo>
                    <a:pt x="1286912" y="1554867"/>
                    <a:pt x="1504179" y="1493174"/>
                    <a:pt x="1878592" y="1531484"/>
                  </a:cubicBezTo>
                  <a:cubicBezTo>
                    <a:pt x="2507154" y="1862576"/>
                    <a:pt x="2158593" y="1809277"/>
                    <a:pt x="2750950" y="1762711"/>
                  </a:cubicBezTo>
                  <a:cubicBezTo>
                    <a:pt x="2908605" y="1682132"/>
                    <a:pt x="3142468" y="1796825"/>
                    <a:pt x="3223916" y="1520974"/>
                  </a:cubicBezTo>
                  <a:cubicBezTo>
                    <a:pt x="3535558" y="1377004"/>
                    <a:pt x="3694804" y="1723581"/>
                    <a:pt x="4001681" y="1689139"/>
                  </a:cubicBezTo>
                  <a:cubicBezTo>
                    <a:pt x="4271903" y="1596923"/>
                    <a:pt x="4297558" y="1300268"/>
                    <a:pt x="3886067" y="1300256"/>
                  </a:cubicBezTo>
                  <a:cubicBezTo>
                    <a:pt x="3696881" y="1272229"/>
                    <a:pt x="3488649" y="1363275"/>
                    <a:pt x="3318509" y="1216174"/>
                  </a:cubicBezTo>
                  <a:cubicBezTo>
                    <a:pt x="3619154" y="859272"/>
                    <a:pt x="3510221" y="1126259"/>
                    <a:pt x="3591778" y="1174132"/>
                  </a:cubicBezTo>
                  <a:cubicBezTo>
                    <a:pt x="3873431" y="1380328"/>
                    <a:pt x="3821697" y="757811"/>
                    <a:pt x="3307998" y="963925"/>
                  </a:cubicBezTo>
                  <a:cubicBezTo>
                    <a:pt x="3246311" y="865022"/>
                    <a:pt x="3251294" y="818492"/>
                    <a:pt x="2908605" y="795760"/>
                  </a:cubicBezTo>
                  <a:cubicBezTo>
                    <a:pt x="3271659" y="749519"/>
                    <a:pt x="3215604" y="293688"/>
                    <a:pt x="2740440" y="585553"/>
                  </a:cubicBezTo>
                  <a:cubicBezTo>
                    <a:pt x="2975565" y="298560"/>
                    <a:pt x="2367717" y="6789"/>
                    <a:pt x="2288495" y="596063"/>
                  </a:cubicBezTo>
                  <a:cubicBezTo>
                    <a:pt x="2292835" y="481395"/>
                    <a:pt x="1682799" y="0"/>
                    <a:pt x="1258481" y="837801"/>
                  </a:cubicBezTo>
                  <a:cubicBezTo>
                    <a:pt x="1134512" y="896937"/>
                    <a:pt x="1291552" y="79795"/>
                    <a:pt x="1100826" y="900863"/>
                  </a:cubicBezTo>
                  <a:cubicBezTo>
                    <a:pt x="197999" y="103569"/>
                    <a:pt x="0" y="1144587"/>
                    <a:pt x="606840" y="837801"/>
                  </a:cubicBezTo>
                  <a:cubicBezTo>
                    <a:pt x="654545" y="1206006"/>
                    <a:pt x="235475" y="1174132"/>
                    <a:pt x="49792" y="1342298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alpha val="52000"/>
                  </a:schemeClr>
                </a:gs>
                <a:gs pos="100000">
                  <a:schemeClr val="bg1">
                    <a:alpha val="31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6074779" y="-115613"/>
              <a:ext cx="3163673" cy="1847735"/>
            </a:xfrm>
            <a:custGeom>
              <a:avLst/>
              <a:gdLst>
                <a:gd name="connsiteX0" fmla="*/ 3058510 w 3121572"/>
                <a:gd name="connsiteY0" fmla="*/ 1513490 h 1528700"/>
                <a:gd name="connsiteX1" fmla="*/ 2701158 w 3121572"/>
                <a:gd name="connsiteY1" fmla="*/ 1471448 h 1528700"/>
                <a:gd name="connsiteX2" fmla="*/ 2322786 w 3121572"/>
                <a:gd name="connsiteY2" fmla="*/ 1271752 h 1528700"/>
                <a:gd name="connsiteX3" fmla="*/ 1376855 w 3121572"/>
                <a:gd name="connsiteY3" fmla="*/ 966952 h 1528700"/>
                <a:gd name="connsiteX4" fmla="*/ 1135117 w 3121572"/>
                <a:gd name="connsiteY4" fmla="*/ 924911 h 1528700"/>
                <a:gd name="connsiteX5" fmla="*/ 662151 w 3121572"/>
                <a:gd name="connsiteY5" fmla="*/ 998483 h 1528700"/>
                <a:gd name="connsiteX6" fmla="*/ 0 w 3121572"/>
                <a:gd name="connsiteY6" fmla="*/ 536028 h 1528700"/>
                <a:gd name="connsiteX7" fmla="*/ 1124607 w 3121572"/>
                <a:gd name="connsiteY7" fmla="*/ 346842 h 1528700"/>
                <a:gd name="connsiteX8" fmla="*/ 1587062 w 3121572"/>
                <a:gd name="connsiteY8" fmla="*/ 0 h 1528700"/>
                <a:gd name="connsiteX9" fmla="*/ 3121572 w 3121572"/>
                <a:gd name="connsiteY9" fmla="*/ 42042 h 1528700"/>
                <a:gd name="connsiteX10" fmla="*/ 3048000 w 3121572"/>
                <a:gd name="connsiteY10" fmla="*/ 1460938 h 1528700"/>
                <a:gd name="connsiteX11" fmla="*/ 3058510 w 3121572"/>
                <a:gd name="connsiteY11" fmla="*/ 1513490 h 1528700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637603"/>
                <a:gd name="connsiteX1" fmla="*/ 2701158 w 3121572"/>
                <a:gd name="connsiteY1" fmla="*/ 1471448 h 1637603"/>
                <a:gd name="connsiteX2" fmla="*/ 2322786 w 3121572"/>
                <a:gd name="connsiteY2" fmla="*/ 1271752 h 1637603"/>
                <a:gd name="connsiteX3" fmla="*/ 1376855 w 3121572"/>
                <a:gd name="connsiteY3" fmla="*/ 966952 h 1637603"/>
                <a:gd name="connsiteX4" fmla="*/ 1135117 w 3121572"/>
                <a:gd name="connsiteY4" fmla="*/ 924911 h 1637603"/>
                <a:gd name="connsiteX5" fmla="*/ 662151 w 3121572"/>
                <a:gd name="connsiteY5" fmla="*/ 998483 h 1637603"/>
                <a:gd name="connsiteX6" fmla="*/ 0 w 3121572"/>
                <a:gd name="connsiteY6" fmla="*/ 536028 h 1637603"/>
                <a:gd name="connsiteX7" fmla="*/ 1124607 w 3121572"/>
                <a:gd name="connsiteY7" fmla="*/ 346842 h 1637603"/>
                <a:gd name="connsiteX8" fmla="*/ 1587062 w 3121572"/>
                <a:gd name="connsiteY8" fmla="*/ 0 h 1637603"/>
                <a:gd name="connsiteX9" fmla="*/ 3121572 w 3121572"/>
                <a:gd name="connsiteY9" fmla="*/ 42042 h 1637603"/>
                <a:gd name="connsiteX10" fmla="*/ 3048000 w 3121572"/>
                <a:gd name="connsiteY10" fmla="*/ 1460938 h 1637603"/>
                <a:gd name="connsiteX11" fmla="*/ 3058510 w 3121572"/>
                <a:gd name="connsiteY11" fmla="*/ 1513490 h 1637603"/>
                <a:gd name="connsiteX0" fmla="*/ 3058510 w 3121572"/>
                <a:gd name="connsiteY0" fmla="*/ 1513490 h 1714628"/>
                <a:gd name="connsiteX1" fmla="*/ 2701158 w 3121572"/>
                <a:gd name="connsiteY1" fmla="*/ 1471448 h 1714628"/>
                <a:gd name="connsiteX2" fmla="*/ 2322786 w 3121572"/>
                <a:gd name="connsiteY2" fmla="*/ 1271752 h 1714628"/>
                <a:gd name="connsiteX3" fmla="*/ 1376855 w 3121572"/>
                <a:gd name="connsiteY3" fmla="*/ 966952 h 1714628"/>
                <a:gd name="connsiteX4" fmla="*/ 1135117 w 3121572"/>
                <a:gd name="connsiteY4" fmla="*/ 924911 h 1714628"/>
                <a:gd name="connsiteX5" fmla="*/ 662151 w 3121572"/>
                <a:gd name="connsiteY5" fmla="*/ 998483 h 1714628"/>
                <a:gd name="connsiteX6" fmla="*/ 0 w 3121572"/>
                <a:gd name="connsiteY6" fmla="*/ 536028 h 1714628"/>
                <a:gd name="connsiteX7" fmla="*/ 1124607 w 3121572"/>
                <a:gd name="connsiteY7" fmla="*/ 346842 h 1714628"/>
                <a:gd name="connsiteX8" fmla="*/ 1587062 w 3121572"/>
                <a:gd name="connsiteY8" fmla="*/ 0 h 1714628"/>
                <a:gd name="connsiteX9" fmla="*/ 3121572 w 3121572"/>
                <a:gd name="connsiteY9" fmla="*/ 42042 h 1714628"/>
                <a:gd name="connsiteX10" fmla="*/ 3048000 w 3121572"/>
                <a:gd name="connsiteY10" fmla="*/ 1460938 h 1714628"/>
                <a:gd name="connsiteX11" fmla="*/ 3058510 w 3121572"/>
                <a:gd name="connsiteY11" fmla="*/ 1513490 h 1714628"/>
                <a:gd name="connsiteX0" fmla="*/ 3303933 w 3366995"/>
                <a:gd name="connsiteY0" fmla="*/ 1513490 h 1714628"/>
                <a:gd name="connsiteX1" fmla="*/ 2946581 w 3366995"/>
                <a:gd name="connsiteY1" fmla="*/ 1471448 h 1714628"/>
                <a:gd name="connsiteX2" fmla="*/ 2568209 w 3366995"/>
                <a:gd name="connsiteY2" fmla="*/ 1271752 h 1714628"/>
                <a:gd name="connsiteX3" fmla="*/ 1622278 w 3366995"/>
                <a:gd name="connsiteY3" fmla="*/ 966952 h 1714628"/>
                <a:gd name="connsiteX4" fmla="*/ 1380540 w 3366995"/>
                <a:gd name="connsiteY4" fmla="*/ 924911 h 1714628"/>
                <a:gd name="connsiteX5" fmla="*/ 907574 w 3366995"/>
                <a:gd name="connsiteY5" fmla="*/ 998483 h 1714628"/>
                <a:gd name="connsiteX6" fmla="*/ 245423 w 3366995"/>
                <a:gd name="connsiteY6" fmla="*/ 536028 h 1714628"/>
                <a:gd name="connsiteX7" fmla="*/ 1370030 w 3366995"/>
                <a:gd name="connsiteY7" fmla="*/ 346842 h 1714628"/>
                <a:gd name="connsiteX8" fmla="*/ 1832485 w 3366995"/>
                <a:gd name="connsiteY8" fmla="*/ 0 h 1714628"/>
                <a:gd name="connsiteX9" fmla="*/ 3366995 w 3366995"/>
                <a:gd name="connsiteY9" fmla="*/ 42042 h 1714628"/>
                <a:gd name="connsiteX10" fmla="*/ 3293423 w 3366995"/>
                <a:gd name="connsiteY10" fmla="*/ 1460938 h 1714628"/>
                <a:gd name="connsiteX11" fmla="*/ 3303933 w 3366995"/>
                <a:gd name="connsiteY11" fmla="*/ 1513490 h 1714628"/>
                <a:gd name="connsiteX0" fmla="*/ 3100742 w 3163804"/>
                <a:gd name="connsiteY0" fmla="*/ 1513490 h 1714628"/>
                <a:gd name="connsiteX1" fmla="*/ 2743390 w 3163804"/>
                <a:gd name="connsiteY1" fmla="*/ 1471448 h 1714628"/>
                <a:gd name="connsiteX2" fmla="*/ 2365018 w 3163804"/>
                <a:gd name="connsiteY2" fmla="*/ 1271752 h 1714628"/>
                <a:gd name="connsiteX3" fmla="*/ 1419087 w 3163804"/>
                <a:gd name="connsiteY3" fmla="*/ 966952 h 1714628"/>
                <a:gd name="connsiteX4" fmla="*/ 1177349 w 3163804"/>
                <a:gd name="connsiteY4" fmla="*/ 924911 h 1714628"/>
                <a:gd name="connsiteX5" fmla="*/ 704383 w 3163804"/>
                <a:gd name="connsiteY5" fmla="*/ 998483 h 1714628"/>
                <a:gd name="connsiteX6" fmla="*/ 42232 w 3163804"/>
                <a:gd name="connsiteY6" fmla="*/ 536028 h 1714628"/>
                <a:gd name="connsiteX7" fmla="*/ 1166839 w 3163804"/>
                <a:gd name="connsiteY7" fmla="*/ 346842 h 1714628"/>
                <a:gd name="connsiteX8" fmla="*/ 1629294 w 3163804"/>
                <a:gd name="connsiteY8" fmla="*/ 0 h 1714628"/>
                <a:gd name="connsiteX9" fmla="*/ 3163804 w 3163804"/>
                <a:gd name="connsiteY9" fmla="*/ 42042 h 1714628"/>
                <a:gd name="connsiteX10" fmla="*/ 3090232 w 3163804"/>
                <a:gd name="connsiteY10" fmla="*/ 1460938 h 1714628"/>
                <a:gd name="connsiteX11" fmla="*/ 3100742 w 3163804"/>
                <a:gd name="connsiteY11" fmla="*/ 1513490 h 1714628"/>
                <a:gd name="connsiteX0" fmla="*/ 3100742 w 3163804"/>
                <a:gd name="connsiteY0" fmla="*/ 1513490 h 1847991"/>
                <a:gd name="connsiteX1" fmla="*/ 2743390 w 3163804"/>
                <a:gd name="connsiteY1" fmla="*/ 1471448 h 1847991"/>
                <a:gd name="connsiteX2" fmla="*/ 2365018 w 3163804"/>
                <a:gd name="connsiteY2" fmla="*/ 1271752 h 1847991"/>
                <a:gd name="connsiteX3" fmla="*/ 1419087 w 3163804"/>
                <a:gd name="connsiteY3" fmla="*/ 966952 h 1847991"/>
                <a:gd name="connsiteX4" fmla="*/ 1177349 w 3163804"/>
                <a:gd name="connsiteY4" fmla="*/ 924911 h 1847991"/>
                <a:gd name="connsiteX5" fmla="*/ 704383 w 3163804"/>
                <a:gd name="connsiteY5" fmla="*/ 998483 h 1847991"/>
                <a:gd name="connsiteX6" fmla="*/ 42232 w 3163804"/>
                <a:gd name="connsiteY6" fmla="*/ 536028 h 1847991"/>
                <a:gd name="connsiteX7" fmla="*/ 1166839 w 3163804"/>
                <a:gd name="connsiteY7" fmla="*/ 346842 h 1847991"/>
                <a:gd name="connsiteX8" fmla="*/ 1629294 w 3163804"/>
                <a:gd name="connsiteY8" fmla="*/ 0 h 1847991"/>
                <a:gd name="connsiteX9" fmla="*/ 3163804 w 3163804"/>
                <a:gd name="connsiteY9" fmla="*/ 42042 h 1847991"/>
                <a:gd name="connsiteX10" fmla="*/ 3090232 w 3163804"/>
                <a:gd name="connsiteY10" fmla="*/ 1460938 h 1847991"/>
                <a:gd name="connsiteX11" fmla="*/ 3100742 w 3163804"/>
                <a:gd name="connsiteY11" fmla="*/ 1513490 h 1847991"/>
                <a:gd name="connsiteX0" fmla="*/ 3100742 w 3163804"/>
                <a:gd name="connsiteY0" fmla="*/ 1513490 h 1847991"/>
                <a:gd name="connsiteX1" fmla="*/ 2743390 w 3163804"/>
                <a:gd name="connsiteY1" fmla="*/ 1471448 h 1847991"/>
                <a:gd name="connsiteX2" fmla="*/ 2365018 w 3163804"/>
                <a:gd name="connsiteY2" fmla="*/ 1271752 h 1847991"/>
                <a:gd name="connsiteX3" fmla="*/ 1419087 w 3163804"/>
                <a:gd name="connsiteY3" fmla="*/ 966952 h 1847991"/>
                <a:gd name="connsiteX4" fmla="*/ 1177349 w 3163804"/>
                <a:gd name="connsiteY4" fmla="*/ 924911 h 1847991"/>
                <a:gd name="connsiteX5" fmla="*/ 704383 w 3163804"/>
                <a:gd name="connsiteY5" fmla="*/ 998483 h 1847991"/>
                <a:gd name="connsiteX6" fmla="*/ 42232 w 3163804"/>
                <a:gd name="connsiteY6" fmla="*/ 536028 h 1847991"/>
                <a:gd name="connsiteX7" fmla="*/ 1166839 w 3163804"/>
                <a:gd name="connsiteY7" fmla="*/ 346842 h 1847991"/>
                <a:gd name="connsiteX8" fmla="*/ 1629294 w 3163804"/>
                <a:gd name="connsiteY8" fmla="*/ 0 h 1847991"/>
                <a:gd name="connsiteX9" fmla="*/ 3163804 w 3163804"/>
                <a:gd name="connsiteY9" fmla="*/ 42042 h 1847991"/>
                <a:gd name="connsiteX10" fmla="*/ 3090232 w 3163804"/>
                <a:gd name="connsiteY10" fmla="*/ 1460938 h 1847991"/>
                <a:gd name="connsiteX11" fmla="*/ 3100742 w 3163804"/>
                <a:gd name="connsiteY11" fmla="*/ 1513490 h 1847991"/>
                <a:gd name="connsiteX0" fmla="*/ 3100742 w 3163804"/>
                <a:gd name="connsiteY0" fmla="*/ 1513490 h 1847991"/>
                <a:gd name="connsiteX1" fmla="*/ 2743390 w 3163804"/>
                <a:gd name="connsiteY1" fmla="*/ 1471448 h 1847991"/>
                <a:gd name="connsiteX2" fmla="*/ 2365018 w 3163804"/>
                <a:gd name="connsiteY2" fmla="*/ 1271752 h 1847991"/>
                <a:gd name="connsiteX3" fmla="*/ 1419087 w 3163804"/>
                <a:gd name="connsiteY3" fmla="*/ 966952 h 1847991"/>
                <a:gd name="connsiteX4" fmla="*/ 1177349 w 3163804"/>
                <a:gd name="connsiteY4" fmla="*/ 924911 h 1847991"/>
                <a:gd name="connsiteX5" fmla="*/ 704383 w 3163804"/>
                <a:gd name="connsiteY5" fmla="*/ 998483 h 1847991"/>
                <a:gd name="connsiteX6" fmla="*/ 42232 w 3163804"/>
                <a:gd name="connsiteY6" fmla="*/ 536028 h 1847991"/>
                <a:gd name="connsiteX7" fmla="*/ 1166839 w 3163804"/>
                <a:gd name="connsiteY7" fmla="*/ 346842 h 1847991"/>
                <a:gd name="connsiteX8" fmla="*/ 1629294 w 3163804"/>
                <a:gd name="connsiteY8" fmla="*/ 0 h 1847991"/>
                <a:gd name="connsiteX9" fmla="*/ 3163804 w 3163804"/>
                <a:gd name="connsiteY9" fmla="*/ 42042 h 1847991"/>
                <a:gd name="connsiteX10" fmla="*/ 3090232 w 3163804"/>
                <a:gd name="connsiteY10" fmla="*/ 1460938 h 1847991"/>
                <a:gd name="connsiteX11" fmla="*/ 3100742 w 3163804"/>
                <a:gd name="connsiteY11" fmla="*/ 1513490 h 1847991"/>
                <a:gd name="connsiteX0" fmla="*/ 3100742 w 3163804"/>
                <a:gd name="connsiteY0" fmla="*/ 1513490 h 1847991"/>
                <a:gd name="connsiteX1" fmla="*/ 2743390 w 3163804"/>
                <a:gd name="connsiteY1" fmla="*/ 1471448 h 1847991"/>
                <a:gd name="connsiteX2" fmla="*/ 2365018 w 3163804"/>
                <a:gd name="connsiteY2" fmla="*/ 1271752 h 1847991"/>
                <a:gd name="connsiteX3" fmla="*/ 1419087 w 3163804"/>
                <a:gd name="connsiteY3" fmla="*/ 966952 h 1847991"/>
                <a:gd name="connsiteX4" fmla="*/ 1177349 w 3163804"/>
                <a:gd name="connsiteY4" fmla="*/ 924911 h 1847991"/>
                <a:gd name="connsiteX5" fmla="*/ 704383 w 3163804"/>
                <a:gd name="connsiteY5" fmla="*/ 998483 h 1847991"/>
                <a:gd name="connsiteX6" fmla="*/ 42232 w 3163804"/>
                <a:gd name="connsiteY6" fmla="*/ 536028 h 1847991"/>
                <a:gd name="connsiteX7" fmla="*/ 1166839 w 3163804"/>
                <a:gd name="connsiteY7" fmla="*/ 346842 h 1847991"/>
                <a:gd name="connsiteX8" fmla="*/ 1629294 w 3163804"/>
                <a:gd name="connsiteY8" fmla="*/ 0 h 1847991"/>
                <a:gd name="connsiteX9" fmla="*/ 3163804 w 3163804"/>
                <a:gd name="connsiteY9" fmla="*/ 42042 h 1847991"/>
                <a:gd name="connsiteX10" fmla="*/ 3090232 w 3163804"/>
                <a:gd name="connsiteY10" fmla="*/ 1460938 h 1847991"/>
                <a:gd name="connsiteX11" fmla="*/ 3100742 w 3163804"/>
                <a:gd name="connsiteY11" fmla="*/ 1513490 h 1847991"/>
                <a:gd name="connsiteX0" fmla="*/ 3100742 w 3163804"/>
                <a:gd name="connsiteY0" fmla="*/ 1513490 h 1847991"/>
                <a:gd name="connsiteX1" fmla="*/ 2743390 w 3163804"/>
                <a:gd name="connsiteY1" fmla="*/ 1471448 h 1847991"/>
                <a:gd name="connsiteX2" fmla="*/ 2365018 w 3163804"/>
                <a:gd name="connsiteY2" fmla="*/ 1271752 h 1847991"/>
                <a:gd name="connsiteX3" fmla="*/ 1419087 w 3163804"/>
                <a:gd name="connsiteY3" fmla="*/ 966952 h 1847991"/>
                <a:gd name="connsiteX4" fmla="*/ 1177349 w 3163804"/>
                <a:gd name="connsiteY4" fmla="*/ 924911 h 1847991"/>
                <a:gd name="connsiteX5" fmla="*/ 704383 w 3163804"/>
                <a:gd name="connsiteY5" fmla="*/ 998483 h 1847991"/>
                <a:gd name="connsiteX6" fmla="*/ 42232 w 3163804"/>
                <a:gd name="connsiteY6" fmla="*/ 536028 h 1847991"/>
                <a:gd name="connsiteX7" fmla="*/ 1166839 w 3163804"/>
                <a:gd name="connsiteY7" fmla="*/ 346842 h 1847991"/>
                <a:gd name="connsiteX8" fmla="*/ 1629294 w 3163804"/>
                <a:gd name="connsiteY8" fmla="*/ 0 h 1847991"/>
                <a:gd name="connsiteX9" fmla="*/ 3163804 w 3163804"/>
                <a:gd name="connsiteY9" fmla="*/ 42042 h 1847991"/>
                <a:gd name="connsiteX10" fmla="*/ 3090232 w 3163804"/>
                <a:gd name="connsiteY10" fmla="*/ 1460938 h 1847991"/>
                <a:gd name="connsiteX11" fmla="*/ 3100742 w 3163804"/>
                <a:gd name="connsiteY11" fmla="*/ 1513490 h 1847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3804" h="1847991">
                  <a:moveTo>
                    <a:pt x="3100742" y="1513490"/>
                  </a:moveTo>
                  <a:cubicBezTo>
                    <a:pt x="2957781" y="1637603"/>
                    <a:pt x="2864064" y="1528339"/>
                    <a:pt x="2743390" y="1471448"/>
                  </a:cubicBezTo>
                  <a:cubicBezTo>
                    <a:pt x="2591837" y="1598573"/>
                    <a:pt x="2383164" y="1419295"/>
                    <a:pt x="2365018" y="1271752"/>
                  </a:cubicBezTo>
                  <a:cubicBezTo>
                    <a:pt x="2021108" y="1571806"/>
                    <a:pt x="1599437" y="1479732"/>
                    <a:pt x="1419087" y="966952"/>
                  </a:cubicBezTo>
                  <a:cubicBezTo>
                    <a:pt x="1368630" y="1567332"/>
                    <a:pt x="1094377" y="1337421"/>
                    <a:pt x="1177349" y="924911"/>
                  </a:cubicBezTo>
                  <a:cubicBezTo>
                    <a:pt x="449749" y="1847991"/>
                    <a:pt x="0" y="659671"/>
                    <a:pt x="704383" y="998483"/>
                  </a:cubicBezTo>
                  <a:cubicBezTo>
                    <a:pt x="753527" y="603050"/>
                    <a:pt x="262949" y="690180"/>
                    <a:pt x="42232" y="536028"/>
                  </a:cubicBezTo>
                  <a:cubicBezTo>
                    <a:pt x="336125" y="309475"/>
                    <a:pt x="1277729" y="613126"/>
                    <a:pt x="1166839" y="346842"/>
                  </a:cubicBezTo>
                  <a:cubicBezTo>
                    <a:pt x="1049509" y="78851"/>
                    <a:pt x="1475142" y="115614"/>
                    <a:pt x="1629294" y="0"/>
                  </a:cubicBezTo>
                  <a:lnTo>
                    <a:pt x="3163804" y="42042"/>
                  </a:lnTo>
                  <a:lnTo>
                    <a:pt x="3090232" y="1460938"/>
                  </a:lnTo>
                  <a:cubicBezTo>
                    <a:pt x="3112819" y="1528700"/>
                    <a:pt x="3126919" y="1508331"/>
                    <a:pt x="3100742" y="1513490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alpha val="52000"/>
                  </a:schemeClr>
                </a:gs>
                <a:gs pos="100000">
                  <a:schemeClr val="bg1">
                    <a:alpha val="31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pic>
        <p:nvPicPr>
          <p:cNvPr id="1027" name="Picture 3" descr="D:\Школьные файлы\ПАПКА  ДЛЯ  СКАЧИВАНИЯ\Картинки для физкультминутки\0933743b951e8e2db1a81ff8c46074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857250"/>
            <a:ext cx="2143125" cy="215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D:\Школьные файлы\ПАПКА  ДЛЯ  СКАЧИВАНИЯ\Картинки для физкультминутки\65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13" y="3857625"/>
            <a:ext cx="2214562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2" descr="D:\Школьные файлы\ПАПКА  ДЛЯ  СКАЧИВАНИЯ\Картинки для физкультминутки\65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28688" y="3786188"/>
            <a:ext cx="228600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71813" y="571500"/>
            <a:ext cx="5857875" cy="2286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600" b="1" dirty="0" smtClean="0">
                <a:solidFill>
                  <a:schemeClr val="accent3">
                    <a:lumMod val="75000"/>
                  </a:schemeClr>
                </a:solidFill>
              </a:rPr>
              <a:t>Б У Д Ь Т Е </a:t>
            </a:r>
            <a:br>
              <a:rPr lang="ru-RU" sz="6600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ru-RU" sz="6600" b="1" dirty="0" smtClean="0">
                <a:solidFill>
                  <a:schemeClr val="accent3">
                    <a:lumMod val="75000"/>
                  </a:schemeClr>
                </a:solidFill>
              </a:rPr>
              <a:t>З Д О Р О В Ы !</a:t>
            </a:r>
            <a:endParaRPr lang="ru-RU" sz="66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3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3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75" y="285750"/>
            <a:ext cx="7772400" cy="50006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Информационные ресурсы</a:t>
            </a:r>
            <a:endParaRPr lang="ru-RU" dirty="0"/>
          </a:p>
        </p:txBody>
      </p:sp>
      <p:sp>
        <p:nvSpPr>
          <p:cNvPr id="717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50" y="1071563"/>
            <a:ext cx="8429625" cy="5286375"/>
          </a:xfrm>
        </p:spPr>
        <p:txBody>
          <a:bodyPr/>
          <a:lstStyle/>
          <a:p>
            <a:pPr algn="l" eaLnBrk="1" hangingPunct="1"/>
            <a:r>
              <a:rPr lang="en-US" sz="1400" smtClean="0">
                <a:solidFill>
                  <a:srgbClr val="7030A0"/>
                </a:solidFill>
                <a:hlinkClick r:id="rId3"/>
              </a:rPr>
              <a:t>http://art-apple.ru/albums/vector_flowers/9381760.jpg</a:t>
            </a:r>
            <a:r>
              <a:rPr lang="ru-RU" sz="1400" smtClean="0">
                <a:solidFill>
                  <a:srgbClr val="7030A0"/>
                </a:solidFill>
                <a:hlinkClick r:id="rId3"/>
              </a:rPr>
              <a:t>- фон </a:t>
            </a:r>
          </a:p>
          <a:p>
            <a:pPr algn="l" eaLnBrk="1" hangingPunct="1"/>
            <a:r>
              <a:rPr lang="ru-RU" sz="1400" smtClean="0">
                <a:solidFill>
                  <a:srgbClr val="7030A0"/>
                </a:solidFill>
                <a:hlinkClick r:id="rId3"/>
              </a:rPr>
              <a:t>первого слайда</a:t>
            </a:r>
          </a:p>
          <a:p>
            <a:pPr algn="l" eaLnBrk="1" hangingPunct="1"/>
            <a:r>
              <a:rPr lang="ru-RU" sz="1400" smtClean="0">
                <a:solidFill>
                  <a:srgbClr val="7030A0"/>
                </a:solidFill>
                <a:hlinkClick r:id="rId3"/>
              </a:rPr>
              <a:t>Фон второго, третьего, пятого слайда – Артемьевой Ольги Вячеславовны</a:t>
            </a:r>
          </a:p>
          <a:p>
            <a:pPr algn="l" eaLnBrk="1" hangingPunct="1"/>
            <a:r>
              <a:rPr lang="en-US" sz="1400" smtClean="0">
                <a:solidFill>
                  <a:srgbClr val="7030A0"/>
                </a:solidFill>
                <a:hlinkClick r:id="rId3"/>
              </a:rPr>
              <a:t>http://nattik.ru/wp-content/uploads/2010/09/zaryadka_utro-</a:t>
            </a:r>
            <a:r>
              <a:rPr lang="ru-RU" sz="1400" smtClean="0">
                <a:solidFill>
                  <a:srgbClr val="7030A0"/>
                </a:solidFill>
              </a:rPr>
              <a:t> 2 девочки</a:t>
            </a:r>
          </a:p>
          <a:p>
            <a:pPr algn="l" eaLnBrk="1" hangingPunct="1"/>
            <a:r>
              <a:rPr lang="en-US" sz="1400" smtClean="0">
                <a:solidFill>
                  <a:srgbClr val="7030A0"/>
                </a:solidFill>
                <a:hlinkClick r:id="rId4"/>
              </a:rPr>
              <a:t>http://design-warez.ru/uploads/posts/2009-04/1239894510_1233707616_romaski.jpg</a:t>
            </a:r>
            <a:r>
              <a:rPr lang="ru-RU" sz="1400" smtClean="0">
                <a:solidFill>
                  <a:srgbClr val="7030A0"/>
                </a:solidFill>
                <a:hlinkClick r:id="rId4"/>
              </a:rPr>
              <a:t> -3</a:t>
            </a:r>
            <a:r>
              <a:rPr lang="ru-RU" sz="1400" smtClean="0">
                <a:solidFill>
                  <a:srgbClr val="7030A0"/>
                </a:solidFill>
              </a:rPr>
              <a:t> цветка</a:t>
            </a:r>
          </a:p>
          <a:p>
            <a:pPr algn="l" eaLnBrk="1" hangingPunct="1"/>
            <a:r>
              <a:rPr lang="en-US" sz="1400" smtClean="0">
                <a:solidFill>
                  <a:srgbClr val="7030A0"/>
                </a:solidFill>
                <a:hlinkClick r:id="rId5"/>
              </a:rPr>
              <a:t>http://edaplus.info/food_pictures/strawberries.jpg</a:t>
            </a:r>
            <a:r>
              <a:rPr lang="ru-RU" sz="1400" smtClean="0">
                <a:solidFill>
                  <a:srgbClr val="7030A0"/>
                </a:solidFill>
              </a:rPr>
              <a:t> - земляника</a:t>
            </a:r>
          </a:p>
          <a:p>
            <a:pPr algn="l" eaLnBrk="1" hangingPunct="1"/>
            <a:r>
              <a:rPr lang="en-US" sz="1400" smtClean="0">
                <a:solidFill>
                  <a:srgbClr val="7030A0"/>
                </a:solidFill>
                <a:hlinkClick r:id="rId6"/>
              </a:rPr>
              <a:t>http://storage.pressfoto.ru/2010.08/2654996506cbdb1a3d6a3cb86602b146626f0ef9b9_s.jpg</a:t>
            </a:r>
            <a:r>
              <a:rPr lang="ru-RU" sz="1400" smtClean="0">
                <a:solidFill>
                  <a:srgbClr val="7030A0"/>
                </a:solidFill>
                <a:hlinkClick r:id="rId6"/>
              </a:rPr>
              <a:t>-</a:t>
            </a:r>
            <a:r>
              <a:rPr lang="ru-RU" sz="1400" smtClean="0">
                <a:solidFill>
                  <a:srgbClr val="7030A0"/>
                </a:solidFill>
              </a:rPr>
              <a:t> герберы</a:t>
            </a:r>
          </a:p>
          <a:p>
            <a:pPr algn="l" eaLnBrk="1" hangingPunct="1"/>
            <a:r>
              <a:rPr lang="en-US" sz="1400" smtClean="0">
                <a:solidFill>
                  <a:srgbClr val="7030A0"/>
                </a:solidFill>
                <a:hlinkClick r:id="rId7"/>
              </a:rPr>
              <a:t>http://stat8.blog.ru/lr/0933743b951e8e2db1a81ff8c4607450</a:t>
            </a:r>
            <a:r>
              <a:rPr lang="ru-RU" sz="1400" smtClean="0">
                <a:solidFill>
                  <a:srgbClr val="7030A0"/>
                </a:solidFill>
              </a:rPr>
              <a:t> -солнышко</a:t>
            </a:r>
          </a:p>
          <a:p>
            <a:pPr algn="l" eaLnBrk="1" hangingPunct="1"/>
            <a:r>
              <a:rPr lang="en-US" sz="1400" smtClean="0">
                <a:solidFill>
                  <a:srgbClr val="7030A0"/>
                </a:solidFill>
                <a:hlinkClick r:id="rId8"/>
              </a:rPr>
              <a:t>http://img1.liveinternet.ru/images/attach/c/1//56/82/56082879_1267888063_babochki_45.gif</a:t>
            </a:r>
            <a:r>
              <a:rPr lang="ru-RU" sz="1400" smtClean="0">
                <a:solidFill>
                  <a:srgbClr val="7030A0"/>
                </a:solidFill>
              </a:rPr>
              <a:t> -красная бабочка</a:t>
            </a:r>
          </a:p>
          <a:p>
            <a:pPr algn="l" eaLnBrk="1" hangingPunct="1"/>
            <a:r>
              <a:rPr lang="en-US" sz="1400" smtClean="0">
                <a:solidFill>
                  <a:srgbClr val="7030A0"/>
                </a:solidFill>
                <a:hlinkClick r:id="rId9"/>
              </a:rPr>
              <a:t>http://lenagold.ru/fon/clipart/b/bab/babochka265.jpg</a:t>
            </a:r>
            <a:r>
              <a:rPr lang="ru-RU" sz="1400" smtClean="0">
                <a:solidFill>
                  <a:srgbClr val="7030A0"/>
                </a:solidFill>
              </a:rPr>
              <a:t> -бабочка</a:t>
            </a:r>
          </a:p>
          <a:p>
            <a:pPr algn="l" eaLnBrk="1" hangingPunct="1"/>
            <a:r>
              <a:rPr lang="en-US" sz="1400" smtClean="0">
                <a:solidFill>
                  <a:srgbClr val="7030A0"/>
                </a:solidFill>
                <a:hlinkClick r:id="rId10"/>
              </a:rPr>
              <a:t>http://images-partners.google.com/images?q=tbn:ANd9GcTIhtw_w14sYlIjzpvDKVCmgs8bDRKwKTsbwHIqYgCPII4Ztv6uDSiBoB7W</a:t>
            </a:r>
            <a:r>
              <a:rPr lang="ru-RU" sz="1400" smtClean="0">
                <a:solidFill>
                  <a:srgbClr val="7030A0"/>
                </a:solidFill>
              </a:rPr>
              <a:t> –грибы</a:t>
            </a:r>
          </a:p>
          <a:p>
            <a:pPr algn="l" eaLnBrk="1" hangingPunct="1"/>
            <a:r>
              <a:rPr lang="en-US" sz="1400" smtClean="0">
                <a:solidFill>
                  <a:srgbClr val="7030A0"/>
                </a:solidFill>
                <a:hlinkClick r:id="rId11"/>
              </a:rPr>
              <a:t>http://images-partners.google.com/images?q=tbn:ANd9GcRFD526VKqgyu81ON0awf3xmu1OrmwO4ROFR6MvT</a:t>
            </a:r>
            <a:r>
              <a:rPr lang="ru-RU" sz="1400" smtClean="0">
                <a:solidFill>
                  <a:srgbClr val="7030A0"/>
                </a:solidFill>
              </a:rPr>
              <a:t> –мухоморы</a:t>
            </a:r>
          </a:p>
          <a:p>
            <a:pPr algn="l" eaLnBrk="1" hangingPunct="1"/>
            <a:r>
              <a:rPr lang="en-US" sz="1400" smtClean="0">
                <a:solidFill>
                  <a:srgbClr val="7030A0"/>
                </a:solidFill>
                <a:hlinkClick r:id="rId12"/>
              </a:rPr>
              <a:t>http://lenagold.ru/fon/clipart/e/egik/egiky08.jpg</a:t>
            </a:r>
            <a:r>
              <a:rPr lang="ru-RU" sz="1400" smtClean="0">
                <a:solidFill>
                  <a:srgbClr val="7030A0"/>
                </a:solidFill>
              </a:rPr>
              <a:t> -ёжик</a:t>
            </a:r>
          </a:p>
          <a:p>
            <a:pPr algn="l" eaLnBrk="1" hangingPunct="1"/>
            <a:r>
              <a:rPr lang="en-US" sz="1400" smtClean="0">
                <a:solidFill>
                  <a:srgbClr val="7030A0"/>
                </a:solidFill>
                <a:hlinkClick r:id="rId13"/>
              </a:rPr>
              <a:t>http://lenagold.ru/fon/clipart/e/egik/egiky43.jpg</a:t>
            </a:r>
            <a:r>
              <a:rPr lang="ru-RU" sz="1400" smtClean="0">
                <a:solidFill>
                  <a:srgbClr val="7030A0"/>
                </a:solidFill>
              </a:rPr>
              <a:t> -ёжик с грибами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</Words>
  <PresentationFormat>Экран (4:3)</PresentationFormat>
  <Paragraphs>19</Paragraphs>
  <Slides>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Физкультминутка для  глаз</vt:lpstr>
      <vt:lpstr>Слайд 2</vt:lpstr>
      <vt:lpstr>Слайд 3</vt:lpstr>
      <vt:lpstr>Слайд 4</vt:lpstr>
      <vt:lpstr>Б У Д Ь Т Е  З Д О Р О В Ы !</vt:lpstr>
      <vt:lpstr>Информационные ресурсы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Физкультминутка для  глаз</dc:title>
  <cp:lastModifiedBy>OEM</cp:lastModifiedBy>
  <cp:revision>1</cp:revision>
  <dcterms:modified xsi:type="dcterms:W3CDTF">2011-03-28T09:01:21Z</dcterms:modified>
</cp:coreProperties>
</file>