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071C-A6E6-4FA6-BD9D-113DFBE317BF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3937-96C6-4CCA-83F2-DB7E3209406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071C-A6E6-4FA6-BD9D-113DFBE317BF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3937-96C6-4CCA-83F2-DB7E320940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071C-A6E6-4FA6-BD9D-113DFBE317BF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3937-96C6-4CCA-83F2-DB7E320940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071C-A6E6-4FA6-BD9D-113DFBE317BF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3937-96C6-4CCA-83F2-DB7E3209406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071C-A6E6-4FA6-BD9D-113DFBE317BF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3937-96C6-4CCA-83F2-DB7E320940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071C-A6E6-4FA6-BD9D-113DFBE317BF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3937-96C6-4CCA-83F2-DB7E3209406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071C-A6E6-4FA6-BD9D-113DFBE317BF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3937-96C6-4CCA-83F2-DB7E3209406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071C-A6E6-4FA6-BD9D-113DFBE317BF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3937-96C6-4CCA-83F2-DB7E320940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071C-A6E6-4FA6-BD9D-113DFBE317BF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3937-96C6-4CCA-83F2-DB7E320940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071C-A6E6-4FA6-BD9D-113DFBE317BF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3937-96C6-4CCA-83F2-DB7E320940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071C-A6E6-4FA6-BD9D-113DFBE317BF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3937-96C6-4CCA-83F2-DB7E3209406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A1E071C-A6E6-4FA6-BD9D-113DFBE317BF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F853937-96C6-4CCA-83F2-DB7E3209406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72728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МКУ "Комитет по образованию Администрации </a:t>
            </a:r>
            <a:r>
              <a:rPr lang="ru-RU" dirty="0" err="1" smtClean="0"/>
              <a:t>г.Улан</a:t>
            </a:r>
            <a:r>
              <a:rPr lang="ru-RU" dirty="0" smtClean="0"/>
              <a:t>-Удэ"         </a:t>
            </a:r>
            <a:br>
              <a:rPr lang="ru-RU" dirty="0" smtClean="0"/>
            </a:br>
            <a:r>
              <a:rPr lang="ru-RU" dirty="0" smtClean="0"/>
              <a:t>Муниципальное бюджетное дошкольное образовательное учреждение         </a:t>
            </a:r>
            <a:br>
              <a:rPr lang="ru-RU" dirty="0" smtClean="0"/>
            </a:br>
            <a:r>
              <a:rPr lang="ru-RU" dirty="0" smtClean="0"/>
              <a:t>Детский сад №27 "</a:t>
            </a:r>
            <a:r>
              <a:rPr lang="ru-RU" dirty="0" err="1" smtClean="0"/>
              <a:t>Сэсэг</a:t>
            </a:r>
            <a:r>
              <a:rPr lang="ru-RU" dirty="0" smtClean="0"/>
              <a:t>«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2400" dirty="0" smtClean="0"/>
              <a:t>Мастер –класс для родителей второй младшей группы</a:t>
            </a:r>
          </a:p>
          <a:p>
            <a:pPr algn="ctr"/>
            <a:r>
              <a:rPr lang="ru-RU" sz="2400" dirty="0" smtClean="0"/>
              <a:t>«Шагай </a:t>
            </a:r>
            <a:r>
              <a:rPr lang="ru-RU" sz="2400" dirty="0" err="1" smtClean="0"/>
              <a:t>наадан</a:t>
            </a:r>
            <a:r>
              <a:rPr lang="ru-RU" sz="2400" dirty="0" smtClean="0"/>
              <a:t>»</a:t>
            </a:r>
          </a:p>
          <a:p>
            <a:pPr algn="ctr"/>
            <a:r>
              <a:rPr lang="ru-RU" sz="2400" dirty="0" smtClean="0"/>
              <a:t>Бурятская народная игра 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r"/>
            <a:r>
              <a:rPr lang="ru-RU" dirty="0" smtClean="0"/>
              <a:t>Выполнил: воспитатель </a:t>
            </a:r>
            <a:r>
              <a:rPr lang="ru-RU" dirty="0" err="1" smtClean="0"/>
              <a:t>Цыденова</a:t>
            </a:r>
            <a:r>
              <a:rPr lang="ru-RU" dirty="0" smtClean="0"/>
              <a:t> Э.В.</a:t>
            </a:r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ctr"/>
            <a:r>
              <a:rPr lang="ru-RU" dirty="0" smtClean="0"/>
              <a:t>г. Улан-Удэ</a:t>
            </a:r>
          </a:p>
          <a:p>
            <a:pPr algn="ctr"/>
            <a:r>
              <a:rPr lang="ru-RU" dirty="0" smtClean="0"/>
              <a:t>2023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971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2493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/>
              <a:t>Няhалалга</a:t>
            </a:r>
            <a:r>
              <a:rPr lang="ru-RU" sz="1600" dirty="0" smtClean="0"/>
              <a:t> – «Щелканье»</a:t>
            </a:r>
          </a:p>
          <a:p>
            <a:r>
              <a:rPr lang="ru-RU" sz="1600" dirty="0" smtClean="0"/>
              <a:t>Игра проходит в 2 этапа. Начинает игру тот, у кого при жеребьевке (бросании костей) выпадет наибольшее количество «</a:t>
            </a:r>
            <a:r>
              <a:rPr lang="ru-RU" sz="1600" dirty="0" err="1" smtClean="0"/>
              <a:t>хонин</a:t>
            </a:r>
            <a:r>
              <a:rPr lang="ru-RU" sz="1600" dirty="0" smtClean="0"/>
              <a:t>». Сначала игроки бросают на кон по одинаковому количеству костей так, чтобы они ложились не кучей, а вразброс.</a:t>
            </a:r>
          </a:p>
          <a:p>
            <a:r>
              <a:rPr lang="ru-RU" sz="1600" dirty="0" smtClean="0"/>
              <a:t>Играющие щелкают по косточке, направляя кости на одинаковые, например, </a:t>
            </a:r>
            <a:r>
              <a:rPr lang="ru-RU" sz="1600" dirty="0" err="1" smtClean="0"/>
              <a:t>хонин</a:t>
            </a:r>
            <a:r>
              <a:rPr lang="ru-RU" sz="1600" dirty="0" smtClean="0"/>
              <a:t> на </a:t>
            </a:r>
            <a:r>
              <a:rPr lang="ru-RU" sz="1600" dirty="0" err="1" smtClean="0"/>
              <a:t>хонин</a:t>
            </a:r>
            <a:r>
              <a:rPr lang="ru-RU" sz="1600" dirty="0" smtClean="0"/>
              <a:t>, </a:t>
            </a:r>
            <a:r>
              <a:rPr lang="ru-RU" sz="1600" dirty="0" err="1" smtClean="0"/>
              <a:t>ямаан</a:t>
            </a:r>
            <a:r>
              <a:rPr lang="ru-RU" sz="1600" dirty="0" smtClean="0"/>
              <a:t> на </a:t>
            </a:r>
            <a:r>
              <a:rPr lang="ru-RU" sz="1600" dirty="0" err="1" smtClean="0"/>
              <a:t>ямаан</a:t>
            </a:r>
            <a:r>
              <a:rPr lang="ru-RU" sz="1600" dirty="0" smtClean="0"/>
              <a:t> и т.д. Косточка должна идти, не задевая другие косточки, кроме цели, косточка-цель, откатываясь от удара, так же не должна задевать соседние косточки.</a:t>
            </a:r>
          </a:p>
          <a:p>
            <a:r>
              <a:rPr lang="ru-RU" sz="1600" dirty="0" smtClean="0"/>
              <a:t>При правильном попадании играющий берет одну косточку себе на выбор ту, которую сбил. Игрок не должен забирать выигранную кость той рукой, которой щелкал. В противном случае, считается ошибкой. Если играющий промахнется, он передает ход другому игроку. Так продолжается до тех пор, пока на кону не остается три косточки. В этом случае начинается заключительный этап игры. Когда остается 3 косточки,  тот, кто в данный момент играет этими костями, собирает и бросает все 3 косточки.</a:t>
            </a:r>
          </a:p>
          <a:p>
            <a:r>
              <a:rPr lang="ru-RU" sz="1600" dirty="0" smtClean="0"/>
              <a:t>Если выпадают все 3 одинаковые косточки, то тот, кто успеет их взять первым, тот и забирает их себе. Если выпадает 2 одинаковых кости, то игрок щелкает одинаковые кости как на первом этапе. Если ему удается, то игра заканчивается. Если нет, то кости передаются следующему игроку по солнцу. Выиграет тот, у кого наибольшее количество косточек.</a:t>
            </a:r>
          </a:p>
          <a:p>
            <a:r>
              <a:rPr lang="ru-RU" sz="1600" dirty="0" smtClean="0"/>
              <a:t>Кроме этого необходимо помнить следующие правила:</a:t>
            </a:r>
          </a:p>
          <a:p>
            <a:r>
              <a:rPr lang="ru-RU" sz="1600" dirty="0" smtClean="0"/>
              <a:t>- Шагай бьют средним пальцем правой руки, выигранные лодыжки забирают только левой рукой.</a:t>
            </a:r>
          </a:p>
          <a:p>
            <a:r>
              <a:rPr lang="ru-RU" sz="1600" dirty="0" smtClean="0"/>
              <a:t>- При щелчке и при собирании выигранных </a:t>
            </a:r>
            <a:r>
              <a:rPr lang="ru-RU" sz="1600" dirty="0" err="1" smtClean="0"/>
              <a:t>шайгай</a:t>
            </a:r>
            <a:r>
              <a:rPr lang="ru-RU" sz="1600" dirty="0" smtClean="0"/>
              <a:t> нельзя задевать остальные лодыжки.</a:t>
            </a:r>
          </a:p>
          <a:p>
            <a:r>
              <a:rPr lang="ru-RU" sz="1600" dirty="0" smtClean="0"/>
              <a:t>- При подготовке к щелчку нельзя, нацелившись на одну пару, переходить на другую.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66720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1"/>
            <a:ext cx="84969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000" b="1" dirty="0"/>
              <a:t>Шагай </a:t>
            </a:r>
            <a:r>
              <a:rPr lang="ru-RU" sz="2000" b="1" dirty="0" err="1"/>
              <a:t>шүүрэлгэ</a:t>
            </a:r>
            <a:endParaRPr lang="ru-RU" sz="2000" dirty="0"/>
          </a:p>
          <a:p>
            <a:pPr fontAlgn="t"/>
            <a:r>
              <a:rPr lang="ru-RU" sz="2000" dirty="0"/>
              <a:t>Каждый игрок подбрасывает четки – </a:t>
            </a:r>
            <a:r>
              <a:rPr lang="ru-RU" sz="2000" b="1" dirty="0"/>
              <a:t>«</a:t>
            </a:r>
            <a:r>
              <a:rPr lang="ru-RU" sz="2000" b="1" dirty="0" err="1"/>
              <a:t>шүүрэгшэн</a:t>
            </a:r>
            <a:r>
              <a:rPr lang="ru-RU" sz="2000" b="1" dirty="0"/>
              <a:t>»</a:t>
            </a:r>
            <a:r>
              <a:rPr lang="ru-RU" sz="2000" dirty="0"/>
              <a:t> -  вверх: пока четки летят, игрок  должен успеть отделить от общей кучи горстку косточек и успеть поймать четки одной рукой, не задевая четками стола, не прижимая к груди. Подбросив четки вторично, игрок захватывает в горсть любое количество по желанию косточек, не задевая при этом другие кости, и  должен успеть подхватить летящие  четки - этой же рукой. </a:t>
            </a:r>
          </a:p>
          <a:p>
            <a:pPr fontAlgn="t"/>
            <a:r>
              <a:rPr lang="ru-RU" sz="2000" dirty="0"/>
              <a:t>Считается ошибкой, если четки при падении задели грудь или стол, или  были взяты на грудь или живот, из взятой горсти костей  какая-либо выпадет, при захвате задеты соседние косточки. Если  захват осуществлен по этим правилам, то эти косточки считаются выигранными.  </a:t>
            </a:r>
            <a:r>
              <a:rPr lang="ru-RU" sz="2000" dirty="0" smtClean="0"/>
              <a:t>Игра </a:t>
            </a:r>
            <a:r>
              <a:rPr lang="ru-RU" sz="2000" dirty="0"/>
              <a:t>идет до тех пор, пока не закончатся косточки на столе. В результате выигрывает тот, кто собрал наибольшее количество косточек.</a:t>
            </a:r>
          </a:p>
        </p:txBody>
      </p:sp>
    </p:spTree>
    <p:extLst>
      <p:ext uri="{BB962C8B-B14F-4D97-AF65-F5344CB8AC3E}">
        <p14:creationId xmlns:p14="http://schemas.microsoft.com/office/powerpoint/2010/main" val="577056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89844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000" b="1" dirty="0"/>
              <a:t>Мори </a:t>
            </a:r>
            <a:r>
              <a:rPr lang="ru-RU" sz="2000" b="1" dirty="0" err="1"/>
              <a:t>урилдаан</a:t>
            </a:r>
            <a:r>
              <a:rPr lang="ru-RU" sz="2000" b="1" dirty="0"/>
              <a:t> – «Конские бега»</a:t>
            </a:r>
            <a:endParaRPr lang="ru-RU" sz="2000" dirty="0"/>
          </a:p>
          <a:p>
            <a:pPr fontAlgn="t"/>
            <a:r>
              <a:rPr lang="ru-RU" sz="2000" dirty="0"/>
              <a:t>Играющие выбирают по одному «</a:t>
            </a:r>
            <a:r>
              <a:rPr lang="ru-RU" sz="2000" dirty="0" err="1"/>
              <a:t>бегунцу</a:t>
            </a:r>
            <a:r>
              <a:rPr lang="ru-RU" sz="2000" dirty="0"/>
              <a:t>» из свободной кучи лодыжек и ставят их по обеим сторонам первой в ряду лодыжки.  Затем берут пять лодыжек и бросают их на кон по очереди. Если среди них окажется «конь» (стоящий боком), бросающий берёт своего коня и ставит рядом со второй лодыжкой в ряду, если окажется два «коня», ставит рядом с третьей, если три – рядом с четвёртой и т.д. Если ни одна из лодыжек не упадёт в положении «коня», то конь бросающего  игрока остаётся на месте. Остальные играющие проделывает то же самое, берут своего коня и ставят рядом со второй лодыжкой в ряду.</a:t>
            </a:r>
          </a:p>
        </p:txBody>
      </p:sp>
    </p:spTree>
    <p:extLst>
      <p:ext uri="{BB962C8B-B14F-4D97-AF65-F5344CB8AC3E}">
        <p14:creationId xmlns:p14="http://schemas.microsoft.com/office/powerpoint/2010/main" val="2816210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136339"/>
            <a:ext cx="7272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«</a:t>
            </a:r>
            <a:r>
              <a:rPr lang="ru-RU" sz="2400" dirty="0" err="1" smtClean="0"/>
              <a:t>Алтан</a:t>
            </a:r>
            <a:r>
              <a:rPr lang="ru-RU" sz="2400" dirty="0" smtClean="0"/>
              <a:t> </a:t>
            </a:r>
            <a:r>
              <a:rPr lang="ru-RU" sz="2400" dirty="0" err="1" smtClean="0"/>
              <a:t>сэргэ</a:t>
            </a:r>
            <a:r>
              <a:rPr lang="ru-RU" sz="2400" dirty="0" smtClean="0"/>
              <a:t>» – золотая коновязь</a:t>
            </a:r>
          </a:p>
          <a:p>
            <a:r>
              <a:rPr lang="ru-RU" sz="2400" dirty="0" smtClean="0"/>
              <a:t>Для игры выбирают самую большую косточку (обычно коровью) – это золотая коновязь. Игроки делят кости поровну. Берут по три косточки и бросают по очереди. Сколько выпало «</a:t>
            </a:r>
            <a:r>
              <a:rPr lang="ru-RU" sz="2400" dirty="0" err="1" smtClean="0"/>
              <a:t>морин</a:t>
            </a:r>
            <a:r>
              <a:rPr lang="ru-RU" sz="2400" dirty="0" smtClean="0"/>
              <a:t>», столько ставят вокруг коновязи. У кого больше собрано «</a:t>
            </a:r>
            <a:r>
              <a:rPr lang="ru-RU" sz="2400" dirty="0" err="1" smtClean="0"/>
              <a:t>морин</a:t>
            </a:r>
            <a:r>
              <a:rPr lang="ru-RU" sz="2400" dirty="0" smtClean="0"/>
              <a:t>», тот и выигрывает.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80778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340768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«</a:t>
            </a:r>
            <a:r>
              <a:rPr lang="ru-RU" sz="2400" dirty="0" err="1" smtClean="0"/>
              <a:t>Дурбэн</a:t>
            </a:r>
            <a:r>
              <a:rPr lang="ru-RU" sz="2400" dirty="0" smtClean="0"/>
              <a:t> </a:t>
            </a:r>
            <a:r>
              <a:rPr lang="ru-RU" sz="2400" dirty="0" err="1" smtClean="0"/>
              <a:t>бэрхэ</a:t>
            </a:r>
            <a:r>
              <a:rPr lang="ru-RU" sz="2400" dirty="0" smtClean="0"/>
              <a:t>» – Четыре молодца</a:t>
            </a:r>
          </a:p>
          <a:p>
            <a:r>
              <a:rPr lang="ru-RU" sz="2400" dirty="0" smtClean="0"/>
              <a:t>Для игры выбирают по четыре косточки. Каждый игрок подбрасывает на верх и каждая косточка должна выпасть в разных позициях (</a:t>
            </a:r>
            <a:r>
              <a:rPr lang="ru-RU" sz="2400" dirty="0" err="1" smtClean="0"/>
              <a:t>хонин</a:t>
            </a:r>
            <a:r>
              <a:rPr lang="ru-RU" sz="2400" dirty="0" smtClean="0"/>
              <a:t>, </a:t>
            </a:r>
            <a:r>
              <a:rPr lang="ru-RU" sz="2400" dirty="0" err="1" smtClean="0"/>
              <a:t>ямаан</a:t>
            </a:r>
            <a:r>
              <a:rPr lang="ru-RU" sz="2400" dirty="0" smtClean="0"/>
              <a:t>, </a:t>
            </a:r>
            <a:r>
              <a:rPr lang="ru-RU" sz="2400" dirty="0" err="1" smtClean="0"/>
              <a:t>морин</a:t>
            </a:r>
            <a:r>
              <a:rPr lang="ru-RU" sz="2400" dirty="0" smtClean="0"/>
              <a:t>, </a:t>
            </a:r>
            <a:r>
              <a:rPr lang="ru-RU" sz="2400" dirty="0" err="1" smtClean="0"/>
              <a:t>ухэр</a:t>
            </a:r>
            <a:r>
              <a:rPr lang="ru-RU" sz="2400" dirty="0" smtClean="0"/>
              <a:t>). Игра продолжается до тех пор пока не упадут все четыре косточки одновременно.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60033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772816"/>
            <a:ext cx="6512511" cy="2448272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Спасибо за внимание.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Баярлаа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3415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548680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sz="2400" dirty="0" smtClean="0"/>
              <a:t>Шагай </a:t>
            </a:r>
            <a:r>
              <a:rPr lang="ru-RU" sz="2400" dirty="0" err="1" smtClean="0"/>
              <a:t>наадан</a:t>
            </a:r>
            <a:r>
              <a:rPr lang="ru-RU" sz="2400" dirty="0" smtClean="0"/>
              <a:t>»</a:t>
            </a:r>
          </a:p>
          <a:p>
            <a:r>
              <a:rPr lang="ru-RU" sz="2400" dirty="0" smtClean="0"/>
              <a:t>Зимний вид бурятской народной игры «шагай </a:t>
            </a:r>
            <a:r>
              <a:rPr lang="ru-RU" sz="2400" dirty="0" err="1" smtClean="0"/>
              <a:t>наадан</a:t>
            </a:r>
            <a:r>
              <a:rPr lang="ru-RU" sz="2400" dirty="0" smtClean="0"/>
              <a:t>» возрождается, сохранив все особенности и правила. Игры, которые устраивались на второй-третий день </a:t>
            </a:r>
            <a:r>
              <a:rPr lang="ru-RU" sz="2400" dirty="0" err="1" smtClean="0"/>
              <a:t>Сагаалгана</a:t>
            </a:r>
            <a:r>
              <a:rPr lang="ru-RU" sz="2400" dirty="0" smtClean="0"/>
              <a:t> (Новый год по лунному календарю) были не ради развлечения, они призывали благополучие, счастье, здоровье, плодородие и богатство.</a:t>
            </a:r>
          </a:p>
          <a:p>
            <a:endParaRPr lang="ru-RU" sz="2400" dirty="0" smtClean="0"/>
          </a:p>
          <a:p>
            <a:r>
              <a:rPr lang="ru-RU" sz="2400" dirty="0" smtClean="0"/>
              <a:t>«Шагай </a:t>
            </a:r>
            <a:r>
              <a:rPr lang="ru-RU" sz="2400" dirty="0" err="1" smtClean="0"/>
              <a:t>наадан</a:t>
            </a:r>
            <a:r>
              <a:rPr lang="ru-RU" sz="2400" dirty="0" smtClean="0"/>
              <a:t>» – символ жизни и плодородия. Одновременно это символ скотоводства, обозначающий «</a:t>
            </a:r>
            <a:r>
              <a:rPr lang="ru-RU" sz="2400" dirty="0" err="1" smtClean="0"/>
              <a:t>табан</a:t>
            </a:r>
            <a:r>
              <a:rPr lang="ru-RU" sz="2400" dirty="0" smtClean="0"/>
              <a:t> </a:t>
            </a:r>
            <a:r>
              <a:rPr lang="ru-RU" sz="2400" dirty="0" err="1" smtClean="0"/>
              <a:t>хушуун</a:t>
            </a:r>
            <a:r>
              <a:rPr lang="ru-RU" sz="2400" dirty="0" smtClean="0"/>
              <a:t> мал» - традиционные пять видов скота, которые имелись у бурят: </a:t>
            </a:r>
            <a:r>
              <a:rPr lang="ru-RU" sz="2400" dirty="0" err="1" smtClean="0"/>
              <a:t>хонин</a:t>
            </a:r>
            <a:r>
              <a:rPr lang="ru-RU" sz="2400" dirty="0" smtClean="0"/>
              <a:t> (овца), </a:t>
            </a:r>
            <a:r>
              <a:rPr lang="ru-RU" sz="2400" dirty="0" err="1" smtClean="0"/>
              <a:t>ямаан</a:t>
            </a:r>
            <a:r>
              <a:rPr lang="ru-RU" sz="2400" dirty="0" smtClean="0"/>
              <a:t> (коза), </a:t>
            </a:r>
            <a:r>
              <a:rPr lang="ru-RU" sz="2400" dirty="0" err="1" smtClean="0"/>
              <a:t>ухэр</a:t>
            </a:r>
            <a:r>
              <a:rPr lang="ru-RU" sz="2400" dirty="0" smtClean="0"/>
              <a:t> (корова), </a:t>
            </a:r>
            <a:r>
              <a:rPr lang="ru-RU" sz="2400" dirty="0" err="1" smtClean="0"/>
              <a:t>морин</a:t>
            </a:r>
            <a:r>
              <a:rPr lang="ru-RU" sz="2400" dirty="0" smtClean="0"/>
              <a:t> (лошадь), </a:t>
            </a:r>
            <a:r>
              <a:rPr lang="ru-RU" sz="2400" dirty="0" err="1" smtClean="0"/>
              <a:t>тэмээн</a:t>
            </a:r>
            <a:r>
              <a:rPr lang="ru-RU" sz="2400" dirty="0" smtClean="0"/>
              <a:t> (верблюд).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3447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836710"/>
            <a:ext cx="8208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Шагай – это баранья лодыжка. Игра лодыжками  была известна ещё в древней Монголии более 30 столетий назад. В игру из косточек бараньей лодыжки – «шагай» - играли не только дети, но и взрослые. Эти игры были разнообразны и требовали ловкости, быстроты, терпения – качеств, необходимых кочевнику. В каждом доме имелись эти косточки, хранились в специально сшитых мешочках и постоянно пополнялись. Косточки раскрашивались в разные цвета. Каждый гордился своей коллекцией и старался не отставать от других.</a:t>
            </a:r>
          </a:p>
          <a:p>
            <a:endParaRPr lang="ru-RU" sz="2000" dirty="0" smtClean="0"/>
          </a:p>
          <a:p>
            <a:r>
              <a:rPr lang="ru-RU" sz="2000" dirty="0" smtClean="0"/>
              <a:t>Шагай настолько разнообразна и захватывающая, что люди специально собирались вечерами и играли до поздней ночи. Косточки по своей форме имеют шесть характерных позиций, и каждая имеет своё название. В игре участвуют несколько человек. Перед началом заранее оговаривают условия игры и обязательно их соблюдают.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30308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208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ПРАВИЛА ИГРЫ</a:t>
            </a:r>
          </a:p>
          <a:p>
            <a:endParaRPr lang="ru-RU" sz="2000" dirty="0" smtClean="0"/>
          </a:p>
          <a:p>
            <a:r>
              <a:rPr lang="ru-RU" sz="2000" dirty="0" smtClean="0"/>
              <a:t>Прежде всего, важно запомнить, как выглядит и как называется каждая сторона «шагай»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Хонин (овца)               </a:t>
            </a:r>
            <a:r>
              <a:rPr lang="ru-RU" sz="2000" dirty="0" err="1" smtClean="0"/>
              <a:t>Ямаан</a:t>
            </a:r>
            <a:r>
              <a:rPr lang="ru-RU" sz="2000" dirty="0" smtClean="0"/>
              <a:t> (коза)              </a:t>
            </a:r>
            <a:r>
              <a:rPr lang="ru-RU" sz="2000" dirty="0" err="1" smtClean="0"/>
              <a:t>Тэмээн</a:t>
            </a:r>
            <a:r>
              <a:rPr lang="ru-RU" sz="2000" dirty="0" smtClean="0"/>
              <a:t> (верблюд)       </a:t>
            </a:r>
            <a:r>
              <a:rPr lang="ru-RU" sz="2000" dirty="0" err="1" smtClean="0"/>
              <a:t>Морин</a:t>
            </a:r>
            <a:r>
              <a:rPr lang="ru-RU" sz="2000" dirty="0" smtClean="0"/>
              <a:t> (лошадь)      </a:t>
            </a:r>
            <a:r>
              <a:rPr lang="ru-RU" sz="2000" dirty="0" err="1" smtClean="0"/>
              <a:t>Үхэр</a:t>
            </a:r>
            <a:r>
              <a:rPr lang="ru-RU" sz="2000" dirty="0" smtClean="0"/>
              <a:t> (корова)</a:t>
            </a:r>
          </a:p>
          <a:p>
            <a:endParaRPr lang="ru-RU" sz="2000" dirty="0" smtClean="0"/>
          </a:p>
          <a:p>
            <a:r>
              <a:rPr lang="ru-RU" sz="2000" dirty="0" smtClean="0"/>
              <a:t>Правила игры в «шагай </a:t>
            </a:r>
            <a:r>
              <a:rPr lang="ru-RU" sz="2000" dirty="0" err="1" smtClean="0"/>
              <a:t>наадан</a:t>
            </a:r>
            <a:r>
              <a:rPr lang="ru-RU" sz="2000" dirty="0" smtClean="0"/>
              <a:t>» очень разнообразны. Мы приведем здесь те, которые используются </a:t>
            </a:r>
            <a:endParaRPr lang="ru-RU" sz="2000" dirty="0"/>
          </a:p>
        </p:txBody>
      </p:sp>
      <p:pic>
        <p:nvPicPr>
          <p:cNvPr id="1026" name="Picture 2" descr="J:\курсы\2016.02.01_09-04-56620-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7056784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692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8838"/>
            <a:ext cx="685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101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8838"/>
            <a:ext cx="685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154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8838"/>
            <a:ext cx="685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966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8838"/>
            <a:ext cx="685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327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8838"/>
            <a:ext cx="685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39730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</TotalTime>
  <Words>754</Words>
  <Application>Microsoft Office PowerPoint</Application>
  <PresentationFormat>Экран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внимание.  Баярлаа.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Слава</dc:creator>
  <cp:lastModifiedBy>Слава</cp:lastModifiedBy>
  <cp:revision>5</cp:revision>
  <dcterms:created xsi:type="dcterms:W3CDTF">2023-02-21T07:44:50Z</dcterms:created>
  <dcterms:modified xsi:type="dcterms:W3CDTF">2023-02-21T08:26:18Z</dcterms:modified>
</cp:coreProperties>
</file>